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57" r:id="rId4"/>
    <p:sldId id="259" r:id="rId5"/>
    <p:sldId id="284" r:id="rId6"/>
    <p:sldId id="261" r:id="rId7"/>
    <p:sldId id="286" r:id="rId8"/>
    <p:sldId id="285" r:id="rId9"/>
    <p:sldId id="262" r:id="rId10"/>
    <p:sldId id="263" r:id="rId11"/>
    <p:sldId id="266" r:id="rId12"/>
    <p:sldId id="28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9" r:id="rId24"/>
    <p:sldId id="288" r:id="rId25"/>
    <p:sldId id="289" r:id="rId26"/>
  </p:sldIdLst>
  <p:sldSz cx="10080625" cy="7559675"/>
  <p:notesSz cx="7559675" cy="106918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0" autoAdjust="0"/>
    <p:restoredTop sz="94660"/>
  </p:normalViewPr>
  <p:slideViewPr>
    <p:cSldViewPr>
      <p:cViewPr>
        <p:scale>
          <a:sx n="60" d="100"/>
          <a:sy n="60" d="100"/>
        </p:scale>
        <p:origin x="-1374" y="-13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362FD-C721-46E8-84D4-EBA3C7F6A2C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7FF1298-FF3F-4688-825B-1AA7DEA0CFB1}">
      <dgm:prSet phldrT="[Texto]"/>
      <dgm:spPr/>
      <dgm:t>
        <a:bodyPr/>
        <a:lstStyle/>
        <a:p>
          <a:r>
            <a:rPr lang="es-AR" dirty="0" smtClean="0"/>
            <a:t>2011 Implementacion del SIGB</a:t>
          </a:r>
          <a:endParaRPr lang="es-AR" dirty="0"/>
        </a:p>
      </dgm:t>
    </dgm:pt>
    <dgm:pt modelId="{60BF9560-4915-4E8E-B0C9-FA0906904DB9}" type="parTrans" cxnId="{55D3FB1B-4641-4476-859B-8F4E771CA762}">
      <dgm:prSet/>
      <dgm:spPr/>
      <dgm:t>
        <a:bodyPr/>
        <a:lstStyle/>
        <a:p>
          <a:endParaRPr lang="es-AR"/>
        </a:p>
      </dgm:t>
    </dgm:pt>
    <dgm:pt modelId="{9D25A86E-00B1-491E-85CF-A99262093A1C}" type="sibTrans" cxnId="{55D3FB1B-4641-4476-859B-8F4E771CA762}">
      <dgm:prSet/>
      <dgm:spPr/>
      <dgm:t>
        <a:bodyPr/>
        <a:lstStyle/>
        <a:p>
          <a:endParaRPr lang="es-AR"/>
        </a:p>
      </dgm:t>
    </dgm:pt>
    <dgm:pt modelId="{3B0C681D-DACD-44B4-882B-CB1646A07D49}">
      <dgm:prSet phldrT="[Texto]"/>
      <dgm:spPr/>
      <dgm:t>
        <a:bodyPr/>
        <a:lstStyle/>
        <a:p>
          <a:r>
            <a:rPr lang="es-AR" dirty="0" smtClean="0"/>
            <a:t>2012</a:t>
          </a:r>
        </a:p>
        <a:p>
          <a:r>
            <a:rPr lang="es-AR" dirty="0" smtClean="0"/>
            <a:t>Organización </a:t>
          </a:r>
          <a:r>
            <a:rPr lang="es-AR" dirty="0" smtClean="0"/>
            <a:t>del área de </a:t>
          </a:r>
          <a:r>
            <a:rPr lang="es-AR" dirty="0" smtClean="0"/>
            <a:t>normalización</a:t>
          </a:r>
          <a:endParaRPr lang="es-AR" dirty="0"/>
        </a:p>
      </dgm:t>
    </dgm:pt>
    <dgm:pt modelId="{EF5C2459-2681-470C-B233-0654D93DA49E}" type="parTrans" cxnId="{99FB41AE-DC6D-4A73-8C0C-B736DE76F950}">
      <dgm:prSet/>
      <dgm:spPr/>
      <dgm:t>
        <a:bodyPr/>
        <a:lstStyle/>
        <a:p>
          <a:endParaRPr lang="es-AR"/>
        </a:p>
      </dgm:t>
    </dgm:pt>
    <dgm:pt modelId="{71A36365-FD1B-4850-BFA0-BB32A99598B3}" type="sibTrans" cxnId="{99FB41AE-DC6D-4A73-8C0C-B736DE76F950}">
      <dgm:prSet/>
      <dgm:spPr/>
      <dgm:t>
        <a:bodyPr/>
        <a:lstStyle/>
        <a:p>
          <a:endParaRPr lang="es-AR"/>
        </a:p>
      </dgm:t>
    </dgm:pt>
    <dgm:pt modelId="{14B91C4B-7BF9-4613-ACCC-C79734F1479E}">
      <dgm:prSet phldrT="[Texto]"/>
      <dgm:spPr/>
      <dgm:t>
        <a:bodyPr/>
        <a:lstStyle/>
        <a:p>
          <a:r>
            <a:rPr lang="es-AR" dirty="0" smtClean="0"/>
            <a:t>Asignación de personal exclusivo para el control de autoridades</a:t>
          </a:r>
          <a:endParaRPr lang="es-AR" dirty="0"/>
        </a:p>
      </dgm:t>
    </dgm:pt>
    <dgm:pt modelId="{1E003399-F1A0-44E0-B32A-8D3FD4D541D3}" type="parTrans" cxnId="{36BB45EA-5083-4949-8140-87B3EFCD9BDB}">
      <dgm:prSet/>
      <dgm:spPr/>
      <dgm:t>
        <a:bodyPr/>
        <a:lstStyle/>
        <a:p>
          <a:endParaRPr lang="es-AR"/>
        </a:p>
      </dgm:t>
    </dgm:pt>
    <dgm:pt modelId="{9E3970E3-D1D4-4B44-8810-57D651536E36}" type="sibTrans" cxnId="{36BB45EA-5083-4949-8140-87B3EFCD9BDB}">
      <dgm:prSet/>
      <dgm:spPr/>
      <dgm:t>
        <a:bodyPr/>
        <a:lstStyle/>
        <a:p>
          <a:endParaRPr lang="es-AR"/>
        </a:p>
      </dgm:t>
    </dgm:pt>
    <dgm:pt modelId="{69DC7117-257E-4E02-B635-15DBE4911C46}" type="pres">
      <dgm:prSet presAssocID="{6AB362FD-C721-46E8-84D4-EBA3C7F6A2CD}" presName="Name0" presStyleCnt="0">
        <dgm:presLayoutVars>
          <dgm:dir/>
          <dgm:resizeHandles val="exact"/>
        </dgm:presLayoutVars>
      </dgm:prSet>
      <dgm:spPr/>
    </dgm:pt>
    <dgm:pt modelId="{17551875-1EE5-4573-AE92-B91AD208900C}" type="pres">
      <dgm:prSet presAssocID="{67FF1298-FF3F-4688-825B-1AA7DEA0CF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7C1BEBE-2D5D-4C1B-96AF-13EF5CF25999}" type="pres">
      <dgm:prSet presAssocID="{9D25A86E-00B1-491E-85CF-A99262093A1C}" presName="sibTrans" presStyleLbl="sibTrans2D1" presStyleIdx="0" presStyleCnt="2"/>
      <dgm:spPr/>
      <dgm:t>
        <a:bodyPr/>
        <a:lstStyle/>
        <a:p>
          <a:endParaRPr lang="es-AR"/>
        </a:p>
      </dgm:t>
    </dgm:pt>
    <dgm:pt modelId="{7BD19841-63A5-4FB2-9609-1D215642627B}" type="pres">
      <dgm:prSet presAssocID="{9D25A86E-00B1-491E-85CF-A99262093A1C}" presName="connectorText" presStyleLbl="sibTrans2D1" presStyleIdx="0" presStyleCnt="2"/>
      <dgm:spPr/>
      <dgm:t>
        <a:bodyPr/>
        <a:lstStyle/>
        <a:p>
          <a:endParaRPr lang="es-AR"/>
        </a:p>
      </dgm:t>
    </dgm:pt>
    <dgm:pt modelId="{AED8D432-1198-4170-8364-68F8B2557577}" type="pres">
      <dgm:prSet presAssocID="{3B0C681D-DACD-44B4-882B-CB1646A07D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8E39B14-7386-403E-8479-C54EE0F6591E}" type="pres">
      <dgm:prSet presAssocID="{71A36365-FD1B-4850-BFA0-BB32A99598B3}" presName="sibTrans" presStyleLbl="sibTrans2D1" presStyleIdx="1" presStyleCnt="2"/>
      <dgm:spPr/>
      <dgm:t>
        <a:bodyPr/>
        <a:lstStyle/>
        <a:p>
          <a:endParaRPr lang="es-AR"/>
        </a:p>
      </dgm:t>
    </dgm:pt>
    <dgm:pt modelId="{3D2A981F-4647-4810-B2E8-16B94AF8A74D}" type="pres">
      <dgm:prSet presAssocID="{71A36365-FD1B-4850-BFA0-BB32A99598B3}" presName="connectorText" presStyleLbl="sibTrans2D1" presStyleIdx="1" presStyleCnt="2"/>
      <dgm:spPr/>
      <dgm:t>
        <a:bodyPr/>
        <a:lstStyle/>
        <a:p>
          <a:endParaRPr lang="es-AR"/>
        </a:p>
      </dgm:t>
    </dgm:pt>
    <dgm:pt modelId="{39E4B859-522C-491A-8E36-1F87670A5A1D}" type="pres">
      <dgm:prSet presAssocID="{14B91C4B-7BF9-4613-ACCC-C79734F147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1F25959-7C76-4065-9246-4E0C843C7517}" type="presOf" srcId="{67FF1298-FF3F-4688-825B-1AA7DEA0CFB1}" destId="{17551875-1EE5-4573-AE92-B91AD208900C}" srcOrd="0" destOrd="0" presId="urn:microsoft.com/office/officeart/2005/8/layout/process1"/>
    <dgm:cxn modelId="{C747D753-C813-4EF0-A6AA-E78B541C1F91}" type="presOf" srcId="{9D25A86E-00B1-491E-85CF-A99262093A1C}" destId="{97C1BEBE-2D5D-4C1B-96AF-13EF5CF25999}" srcOrd="0" destOrd="0" presId="urn:microsoft.com/office/officeart/2005/8/layout/process1"/>
    <dgm:cxn modelId="{97BEAC55-D414-4407-BACD-4D7F45128DCF}" type="presOf" srcId="{71A36365-FD1B-4850-BFA0-BB32A99598B3}" destId="{3D2A981F-4647-4810-B2E8-16B94AF8A74D}" srcOrd="1" destOrd="0" presId="urn:microsoft.com/office/officeart/2005/8/layout/process1"/>
    <dgm:cxn modelId="{36BB45EA-5083-4949-8140-87B3EFCD9BDB}" srcId="{6AB362FD-C721-46E8-84D4-EBA3C7F6A2CD}" destId="{14B91C4B-7BF9-4613-ACCC-C79734F1479E}" srcOrd="2" destOrd="0" parTransId="{1E003399-F1A0-44E0-B32A-8D3FD4D541D3}" sibTransId="{9E3970E3-D1D4-4B44-8810-57D651536E36}"/>
    <dgm:cxn modelId="{D9BCBF3D-C0DD-4566-8EA8-8667ACD88764}" type="presOf" srcId="{9D25A86E-00B1-491E-85CF-A99262093A1C}" destId="{7BD19841-63A5-4FB2-9609-1D215642627B}" srcOrd="1" destOrd="0" presId="urn:microsoft.com/office/officeart/2005/8/layout/process1"/>
    <dgm:cxn modelId="{55D3FB1B-4641-4476-859B-8F4E771CA762}" srcId="{6AB362FD-C721-46E8-84D4-EBA3C7F6A2CD}" destId="{67FF1298-FF3F-4688-825B-1AA7DEA0CFB1}" srcOrd="0" destOrd="0" parTransId="{60BF9560-4915-4E8E-B0C9-FA0906904DB9}" sibTransId="{9D25A86E-00B1-491E-85CF-A99262093A1C}"/>
    <dgm:cxn modelId="{FE7A4526-1872-4ED4-87F4-309F13AAE792}" type="presOf" srcId="{6AB362FD-C721-46E8-84D4-EBA3C7F6A2CD}" destId="{69DC7117-257E-4E02-B635-15DBE4911C46}" srcOrd="0" destOrd="0" presId="urn:microsoft.com/office/officeart/2005/8/layout/process1"/>
    <dgm:cxn modelId="{64E43FB1-E139-42A0-A90D-9840C69492BB}" type="presOf" srcId="{71A36365-FD1B-4850-BFA0-BB32A99598B3}" destId="{28E39B14-7386-403E-8479-C54EE0F6591E}" srcOrd="0" destOrd="0" presId="urn:microsoft.com/office/officeart/2005/8/layout/process1"/>
    <dgm:cxn modelId="{73F54AD4-2CF1-4EA5-8C7F-DD241FCC74AF}" type="presOf" srcId="{14B91C4B-7BF9-4613-ACCC-C79734F1479E}" destId="{39E4B859-522C-491A-8E36-1F87670A5A1D}" srcOrd="0" destOrd="0" presId="urn:microsoft.com/office/officeart/2005/8/layout/process1"/>
    <dgm:cxn modelId="{99FB41AE-DC6D-4A73-8C0C-B736DE76F950}" srcId="{6AB362FD-C721-46E8-84D4-EBA3C7F6A2CD}" destId="{3B0C681D-DACD-44B4-882B-CB1646A07D49}" srcOrd="1" destOrd="0" parTransId="{EF5C2459-2681-470C-B233-0654D93DA49E}" sibTransId="{71A36365-FD1B-4850-BFA0-BB32A99598B3}"/>
    <dgm:cxn modelId="{A96C9866-8786-4904-BDA7-F93804123C9A}" type="presOf" srcId="{3B0C681D-DACD-44B4-882B-CB1646A07D49}" destId="{AED8D432-1198-4170-8364-68F8B2557577}" srcOrd="0" destOrd="0" presId="urn:microsoft.com/office/officeart/2005/8/layout/process1"/>
    <dgm:cxn modelId="{8C9EFBAF-4BD9-488C-9271-B0C20B0F668C}" type="presParOf" srcId="{69DC7117-257E-4E02-B635-15DBE4911C46}" destId="{17551875-1EE5-4573-AE92-B91AD208900C}" srcOrd="0" destOrd="0" presId="urn:microsoft.com/office/officeart/2005/8/layout/process1"/>
    <dgm:cxn modelId="{A953CC15-3389-40D8-88E7-44831C51B05C}" type="presParOf" srcId="{69DC7117-257E-4E02-B635-15DBE4911C46}" destId="{97C1BEBE-2D5D-4C1B-96AF-13EF5CF25999}" srcOrd="1" destOrd="0" presId="urn:microsoft.com/office/officeart/2005/8/layout/process1"/>
    <dgm:cxn modelId="{47185746-3F1A-4638-A977-6A2FF1B971BF}" type="presParOf" srcId="{97C1BEBE-2D5D-4C1B-96AF-13EF5CF25999}" destId="{7BD19841-63A5-4FB2-9609-1D215642627B}" srcOrd="0" destOrd="0" presId="urn:microsoft.com/office/officeart/2005/8/layout/process1"/>
    <dgm:cxn modelId="{D76E7A4A-7E81-41CB-B697-EB48CDE97610}" type="presParOf" srcId="{69DC7117-257E-4E02-B635-15DBE4911C46}" destId="{AED8D432-1198-4170-8364-68F8B2557577}" srcOrd="2" destOrd="0" presId="urn:microsoft.com/office/officeart/2005/8/layout/process1"/>
    <dgm:cxn modelId="{568BC79D-4D6E-4333-A579-F05B03DA84E1}" type="presParOf" srcId="{69DC7117-257E-4E02-B635-15DBE4911C46}" destId="{28E39B14-7386-403E-8479-C54EE0F6591E}" srcOrd="3" destOrd="0" presId="urn:microsoft.com/office/officeart/2005/8/layout/process1"/>
    <dgm:cxn modelId="{73EBC493-A311-4601-8B02-DF719266D783}" type="presParOf" srcId="{28E39B14-7386-403E-8479-C54EE0F6591E}" destId="{3D2A981F-4647-4810-B2E8-16B94AF8A74D}" srcOrd="0" destOrd="0" presId="urn:microsoft.com/office/officeart/2005/8/layout/process1"/>
    <dgm:cxn modelId="{18ACBBBB-E5FA-4707-9FEB-5E72081FECC0}" type="presParOf" srcId="{69DC7117-257E-4E02-B635-15DBE4911C46}" destId="{39E4B859-522C-491A-8E36-1F87670A5A1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CF34F-2763-4DF2-BDD6-F92331288A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D736CD2-CB89-4346-82DB-08A88ACBB282}">
      <dgm:prSet phldrT="[Texto]"/>
      <dgm:spPr/>
      <dgm:t>
        <a:bodyPr/>
        <a:lstStyle/>
        <a:p>
          <a:r>
            <a:rPr lang="es-AR" dirty="0" smtClean="0"/>
            <a:t>AACR2</a:t>
          </a:r>
          <a:endParaRPr lang="es-AR" dirty="0"/>
        </a:p>
      </dgm:t>
    </dgm:pt>
    <dgm:pt modelId="{83BE1B2A-C7C6-4A93-808C-5574072C1D95}" type="parTrans" cxnId="{AC1635CE-47C5-47ED-BCFA-561DE11ABBD0}">
      <dgm:prSet/>
      <dgm:spPr/>
      <dgm:t>
        <a:bodyPr/>
        <a:lstStyle/>
        <a:p>
          <a:endParaRPr lang="es-AR"/>
        </a:p>
      </dgm:t>
    </dgm:pt>
    <dgm:pt modelId="{61A39A08-83E8-4F40-8075-7F87DC569EA6}" type="sibTrans" cxnId="{AC1635CE-47C5-47ED-BCFA-561DE11ABBD0}">
      <dgm:prSet/>
      <dgm:spPr/>
      <dgm:t>
        <a:bodyPr/>
        <a:lstStyle/>
        <a:p>
          <a:endParaRPr lang="es-AR"/>
        </a:p>
      </dgm:t>
    </dgm:pt>
    <dgm:pt modelId="{AE3763EE-2B2C-4865-A01F-6CD73835B343}">
      <dgm:prSet phldrT="[Texto]"/>
      <dgm:spPr/>
      <dgm:t>
        <a:bodyPr/>
        <a:lstStyle/>
        <a:p>
          <a:r>
            <a:rPr lang="es-AR" dirty="0" smtClean="0"/>
            <a:t>GARE</a:t>
          </a:r>
          <a:endParaRPr lang="es-AR" dirty="0"/>
        </a:p>
      </dgm:t>
    </dgm:pt>
    <dgm:pt modelId="{5A472624-3463-4C5A-937D-7999E54A8A5B}" type="parTrans" cxnId="{AC17AAD6-F471-4DFA-A1BF-D33EF227042B}">
      <dgm:prSet/>
      <dgm:spPr/>
      <dgm:t>
        <a:bodyPr/>
        <a:lstStyle/>
        <a:p>
          <a:endParaRPr lang="es-AR"/>
        </a:p>
      </dgm:t>
    </dgm:pt>
    <dgm:pt modelId="{679993F9-2204-4998-88F0-6DE916744EF0}" type="sibTrans" cxnId="{AC17AAD6-F471-4DFA-A1BF-D33EF227042B}">
      <dgm:prSet/>
      <dgm:spPr/>
      <dgm:t>
        <a:bodyPr/>
        <a:lstStyle/>
        <a:p>
          <a:endParaRPr lang="es-AR"/>
        </a:p>
      </dgm:t>
    </dgm:pt>
    <dgm:pt modelId="{F67877A4-FC87-4011-B78C-BE85A80C9BA3}">
      <dgm:prSet phldrT="[Texto]"/>
      <dgm:spPr/>
      <dgm:t>
        <a:bodyPr/>
        <a:lstStyle/>
        <a:p>
          <a:r>
            <a:rPr lang="es-AR" dirty="0" smtClean="0"/>
            <a:t>FORMATO MARC AUTORIDADES</a:t>
          </a:r>
          <a:endParaRPr lang="es-AR" dirty="0"/>
        </a:p>
      </dgm:t>
    </dgm:pt>
    <dgm:pt modelId="{7FD01E9F-392A-423F-AA78-130ADA70E86F}" type="parTrans" cxnId="{0830CA55-C920-4B1C-B066-29020824A297}">
      <dgm:prSet/>
      <dgm:spPr/>
      <dgm:t>
        <a:bodyPr/>
        <a:lstStyle/>
        <a:p>
          <a:endParaRPr lang="es-AR"/>
        </a:p>
      </dgm:t>
    </dgm:pt>
    <dgm:pt modelId="{ECD73892-F1DF-4401-B69F-70F626279B34}" type="sibTrans" cxnId="{0830CA55-C920-4B1C-B066-29020824A297}">
      <dgm:prSet/>
      <dgm:spPr/>
      <dgm:t>
        <a:bodyPr/>
        <a:lstStyle/>
        <a:p>
          <a:endParaRPr lang="es-AR"/>
        </a:p>
      </dgm:t>
    </dgm:pt>
    <dgm:pt modelId="{4F25B0DD-5EB2-48E3-B53D-1B4B4C7B5016}">
      <dgm:prSet phldrT="[Texto]"/>
      <dgm:spPr/>
      <dgm:t>
        <a:bodyPr/>
        <a:lstStyle/>
        <a:p>
          <a:r>
            <a:rPr lang="es-AR" dirty="0" smtClean="0"/>
            <a:t>FUENTES DE REFERENCIA</a:t>
          </a:r>
          <a:endParaRPr lang="es-AR" dirty="0"/>
        </a:p>
      </dgm:t>
    </dgm:pt>
    <dgm:pt modelId="{CB88B4A8-3EB1-4E74-9F37-00559AB667C4}" type="parTrans" cxnId="{C81711B7-9191-49EC-A2BE-4FB527EDFD0F}">
      <dgm:prSet/>
      <dgm:spPr/>
      <dgm:t>
        <a:bodyPr/>
        <a:lstStyle/>
        <a:p>
          <a:endParaRPr lang="es-AR"/>
        </a:p>
      </dgm:t>
    </dgm:pt>
    <dgm:pt modelId="{0B8C6FFC-07B3-4CC4-904D-B40B6FBFE5F8}" type="sibTrans" cxnId="{C81711B7-9191-49EC-A2BE-4FB527EDFD0F}">
      <dgm:prSet/>
      <dgm:spPr/>
      <dgm:t>
        <a:bodyPr/>
        <a:lstStyle/>
        <a:p>
          <a:endParaRPr lang="es-AR"/>
        </a:p>
      </dgm:t>
    </dgm:pt>
    <dgm:pt modelId="{7B0B8DBE-4C7A-4C7C-ADF4-2BEB240BA921}" type="pres">
      <dgm:prSet presAssocID="{ED1CF34F-2763-4DF2-BDD6-F92331288A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06D5451-774E-42A6-93A7-5CB126006FEF}" type="pres">
      <dgm:prSet presAssocID="{2D736CD2-CB89-4346-82DB-08A88ACBB282}" presName="node" presStyleLbl="node1" presStyleIdx="0" presStyleCnt="4" custLinFactNeighborX="2225" custLinFactNeighborY="-86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FA8707B-1565-4418-AB5C-EC6DEDD1C823}" type="pres">
      <dgm:prSet presAssocID="{61A39A08-83E8-4F40-8075-7F87DC569EA6}" presName="sibTrans" presStyleCnt="0"/>
      <dgm:spPr/>
    </dgm:pt>
    <dgm:pt modelId="{E3616513-A1E7-44E7-AED0-E38B8AC6EE0E}" type="pres">
      <dgm:prSet presAssocID="{AE3763EE-2B2C-4865-A01F-6CD73835B3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70D306C-8783-42F2-8091-D446703DECC5}" type="pres">
      <dgm:prSet presAssocID="{679993F9-2204-4998-88F0-6DE916744EF0}" presName="sibTrans" presStyleCnt="0"/>
      <dgm:spPr/>
    </dgm:pt>
    <dgm:pt modelId="{AD6CAACF-3528-4C60-AD8C-0B98D2989C69}" type="pres">
      <dgm:prSet presAssocID="{F67877A4-FC87-4011-B78C-BE85A80C9B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A3A6F27-8B4A-445A-9C3F-DBB00938359D}" type="pres">
      <dgm:prSet presAssocID="{ECD73892-F1DF-4401-B69F-70F626279B34}" presName="sibTrans" presStyleCnt="0"/>
      <dgm:spPr/>
    </dgm:pt>
    <dgm:pt modelId="{F2806EB8-AAF2-40CB-B193-639FF33E1885}" type="pres">
      <dgm:prSet presAssocID="{4F25B0DD-5EB2-48E3-B53D-1B4B4C7B50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830CA55-C920-4B1C-B066-29020824A297}" srcId="{ED1CF34F-2763-4DF2-BDD6-F92331288AD0}" destId="{F67877A4-FC87-4011-B78C-BE85A80C9BA3}" srcOrd="2" destOrd="0" parTransId="{7FD01E9F-392A-423F-AA78-130ADA70E86F}" sibTransId="{ECD73892-F1DF-4401-B69F-70F626279B34}"/>
    <dgm:cxn modelId="{C81711B7-9191-49EC-A2BE-4FB527EDFD0F}" srcId="{ED1CF34F-2763-4DF2-BDD6-F92331288AD0}" destId="{4F25B0DD-5EB2-48E3-B53D-1B4B4C7B5016}" srcOrd="3" destOrd="0" parTransId="{CB88B4A8-3EB1-4E74-9F37-00559AB667C4}" sibTransId="{0B8C6FFC-07B3-4CC4-904D-B40B6FBFE5F8}"/>
    <dgm:cxn modelId="{AC17AAD6-F471-4DFA-A1BF-D33EF227042B}" srcId="{ED1CF34F-2763-4DF2-BDD6-F92331288AD0}" destId="{AE3763EE-2B2C-4865-A01F-6CD73835B343}" srcOrd="1" destOrd="0" parTransId="{5A472624-3463-4C5A-937D-7999E54A8A5B}" sibTransId="{679993F9-2204-4998-88F0-6DE916744EF0}"/>
    <dgm:cxn modelId="{AC1635CE-47C5-47ED-BCFA-561DE11ABBD0}" srcId="{ED1CF34F-2763-4DF2-BDD6-F92331288AD0}" destId="{2D736CD2-CB89-4346-82DB-08A88ACBB282}" srcOrd="0" destOrd="0" parTransId="{83BE1B2A-C7C6-4A93-808C-5574072C1D95}" sibTransId="{61A39A08-83E8-4F40-8075-7F87DC569EA6}"/>
    <dgm:cxn modelId="{4744E998-8359-406A-A0E7-98B95244C28B}" type="presOf" srcId="{2D736CD2-CB89-4346-82DB-08A88ACBB282}" destId="{E06D5451-774E-42A6-93A7-5CB126006FEF}" srcOrd="0" destOrd="0" presId="urn:microsoft.com/office/officeart/2005/8/layout/default"/>
    <dgm:cxn modelId="{D7C9DF68-69BE-439D-8F0F-5A42B6EDDA16}" type="presOf" srcId="{F67877A4-FC87-4011-B78C-BE85A80C9BA3}" destId="{AD6CAACF-3528-4C60-AD8C-0B98D2989C69}" srcOrd="0" destOrd="0" presId="urn:microsoft.com/office/officeart/2005/8/layout/default"/>
    <dgm:cxn modelId="{AA9A5A5F-A5BF-49A9-A235-018B5F88098E}" type="presOf" srcId="{4F25B0DD-5EB2-48E3-B53D-1B4B4C7B5016}" destId="{F2806EB8-AAF2-40CB-B193-639FF33E1885}" srcOrd="0" destOrd="0" presId="urn:microsoft.com/office/officeart/2005/8/layout/default"/>
    <dgm:cxn modelId="{0F3740CF-5F24-4AF0-8C72-766A7432520D}" type="presOf" srcId="{AE3763EE-2B2C-4865-A01F-6CD73835B343}" destId="{E3616513-A1E7-44E7-AED0-E38B8AC6EE0E}" srcOrd="0" destOrd="0" presId="urn:microsoft.com/office/officeart/2005/8/layout/default"/>
    <dgm:cxn modelId="{F855D508-55AD-43B5-83F9-298DF9AACF41}" type="presOf" srcId="{ED1CF34F-2763-4DF2-BDD6-F92331288AD0}" destId="{7B0B8DBE-4C7A-4C7C-ADF4-2BEB240BA921}" srcOrd="0" destOrd="0" presId="urn:microsoft.com/office/officeart/2005/8/layout/default"/>
    <dgm:cxn modelId="{B2338B12-625E-4C5E-8B76-9971E4E6A869}" type="presParOf" srcId="{7B0B8DBE-4C7A-4C7C-ADF4-2BEB240BA921}" destId="{E06D5451-774E-42A6-93A7-5CB126006FEF}" srcOrd="0" destOrd="0" presId="urn:microsoft.com/office/officeart/2005/8/layout/default"/>
    <dgm:cxn modelId="{B7C5BF39-D0D3-40A4-B177-845FDB5B3669}" type="presParOf" srcId="{7B0B8DBE-4C7A-4C7C-ADF4-2BEB240BA921}" destId="{CFA8707B-1565-4418-AB5C-EC6DEDD1C823}" srcOrd="1" destOrd="0" presId="urn:microsoft.com/office/officeart/2005/8/layout/default"/>
    <dgm:cxn modelId="{F373F176-1F35-4738-8116-616EBE7F5917}" type="presParOf" srcId="{7B0B8DBE-4C7A-4C7C-ADF4-2BEB240BA921}" destId="{E3616513-A1E7-44E7-AED0-E38B8AC6EE0E}" srcOrd="2" destOrd="0" presId="urn:microsoft.com/office/officeart/2005/8/layout/default"/>
    <dgm:cxn modelId="{97862E14-0D79-4936-A122-784B711213D9}" type="presParOf" srcId="{7B0B8DBE-4C7A-4C7C-ADF4-2BEB240BA921}" destId="{E70D306C-8783-42F2-8091-D446703DECC5}" srcOrd="3" destOrd="0" presId="urn:microsoft.com/office/officeart/2005/8/layout/default"/>
    <dgm:cxn modelId="{949EFE9D-C0D8-424A-93A5-095D28A781F9}" type="presParOf" srcId="{7B0B8DBE-4C7A-4C7C-ADF4-2BEB240BA921}" destId="{AD6CAACF-3528-4C60-AD8C-0B98D2989C69}" srcOrd="4" destOrd="0" presId="urn:microsoft.com/office/officeart/2005/8/layout/default"/>
    <dgm:cxn modelId="{F05D6480-BAB9-4375-A09C-FDDD295F77F5}" type="presParOf" srcId="{7B0B8DBE-4C7A-4C7C-ADF4-2BEB240BA921}" destId="{3A3A6F27-8B4A-445A-9C3F-DBB00938359D}" srcOrd="5" destOrd="0" presId="urn:microsoft.com/office/officeart/2005/8/layout/default"/>
    <dgm:cxn modelId="{93F09126-58A6-4112-8FD4-CA02EB38DF0B}" type="presParOf" srcId="{7B0B8DBE-4C7A-4C7C-ADF4-2BEB240BA921}" destId="{F2806EB8-AAF2-40CB-B193-639FF33E188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44BD16-2C66-4DC5-AA4A-6A7C2643502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2E08D8B-0BE5-40FC-9C69-D449FBF4D0E8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ENTIDAD PERSONA</a:t>
          </a:r>
          <a:endParaRPr lang="es-AR" dirty="0">
            <a:solidFill>
              <a:schemeClr val="tx1"/>
            </a:solidFill>
          </a:endParaRPr>
        </a:p>
      </dgm:t>
    </dgm:pt>
    <dgm:pt modelId="{408A6552-340E-4BE8-B1EF-3071AFEE1DCB}" type="parTrans" cxnId="{5477EB00-045D-4870-BD65-BF7BFF23D6CB}">
      <dgm:prSet/>
      <dgm:spPr/>
      <dgm:t>
        <a:bodyPr/>
        <a:lstStyle/>
        <a:p>
          <a:endParaRPr lang="es-AR"/>
        </a:p>
      </dgm:t>
    </dgm:pt>
    <dgm:pt modelId="{7635DE1E-90AB-4B37-A8B2-37AB9364C64A}" type="sibTrans" cxnId="{5477EB00-045D-4870-BD65-BF7BFF23D6CB}">
      <dgm:prSet/>
      <dgm:spPr/>
      <dgm:t>
        <a:bodyPr/>
        <a:lstStyle/>
        <a:p>
          <a:endParaRPr lang="es-AR"/>
        </a:p>
      </dgm:t>
    </dgm:pt>
    <dgm:pt modelId="{D584DA64-40CA-430A-88A4-2E71DA739D69}">
      <dgm:prSet phldrT="[Texto]"/>
      <dgm:spPr/>
      <dgm:t>
        <a:bodyPr/>
        <a:lstStyle/>
        <a:p>
          <a:r>
            <a:rPr lang="es-AR" dirty="0" smtClean="0"/>
            <a:t>Persona real</a:t>
          </a:r>
          <a:endParaRPr lang="es-AR" dirty="0"/>
        </a:p>
      </dgm:t>
    </dgm:pt>
    <dgm:pt modelId="{AAB653E4-B8AF-42CB-8467-EE5924DF5A31}" type="parTrans" cxnId="{D3CB9EC3-498F-42A1-8302-003B53DA47BE}">
      <dgm:prSet/>
      <dgm:spPr/>
      <dgm:t>
        <a:bodyPr/>
        <a:lstStyle/>
        <a:p>
          <a:endParaRPr lang="es-AR"/>
        </a:p>
      </dgm:t>
    </dgm:pt>
    <dgm:pt modelId="{1889FA28-1ED5-4076-B005-8F092CD767E4}" type="sibTrans" cxnId="{D3CB9EC3-498F-42A1-8302-003B53DA47BE}">
      <dgm:prSet/>
      <dgm:spPr/>
      <dgm:t>
        <a:bodyPr/>
        <a:lstStyle/>
        <a:p>
          <a:endParaRPr lang="es-AR"/>
        </a:p>
      </dgm:t>
    </dgm:pt>
    <dgm:pt modelId="{9329902D-037A-4487-BDC3-BB4E7BB61125}">
      <dgm:prSet phldrT="[Texto]"/>
      <dgm:spPr/>
      <dgm:t>
        <a:bodyPr/>
        <a:lstStyle/>
        <a:p>
          <a:r>
            <a:rPr lang="es-AR" dirty="0" smtClean="0"/>
            <a:t>Seudónimos colectivos</a:t>
          </a:r>
          <a:endParaRPr lang="es-AR" dirty="0"/>
        </a:p>
      </dgm:t>
    </dgm:pt>
    <dgm:pt modelId="{1C238EEB-68F3-40FD-9461-21FD19AB4DA7}" type="parTrans" cxnId="{273C225E-0528-4E7F-8A0D-26E0E2A997EE}">
      <dgm:prSet/>
      <dgm:spPr/>
      <dgm:t>
        <a:bodyPr/>
        <a:lstStyle/>
        <a:p>
          <a:endParaRPr lang="es-AR"/>
        </a:p>
      </dgm:t>
    </dgm:pt>
    <dgm:pt modelId="{DD3B72E1-C1B5-40C6-B148-9E2E6A92A8D9}" type="sibTrans" cxnId="{273C225E-0528-4E7F-8A0D-26E0E2A997EE}">
      <dgm:prSet/>
      <dgm:spPr/>
      <dgm:t>
        <a:bodyPr/>
        <a:lstStyle/>
        <a:p>
          <a:endParaRPr lang="es-AR"/>
        </a:p>
      </dgm:t>
    </dgm:pt>
    <dgm:pt modelId="{4EEA3153-2C68-46AB-8B2E-21223BDD92DD}">
      <dgm:prSet phldrT="[Texto]"/>
      <dgm:spPr/>
      <dgm:t>
        <a:bodyPr/>
        <a:lstStyle/>
        <a:p>
          <a:r>
            <a:rPr lang="es-AR" dirty="0" smtClean="0"/>
            <a:t>Seudónimos compartidos</a:t>
          </a:r>
          <a:endParaRPr lang="es-AR" dirty="0"/>
        </a:p>
      </dgm:t>
    </dgm:pt>
    <dgm:pt modelId="{DF73D080-65E6-4F74-AA53-D509C02794AA}" type="parTrans" cxnId="{5F3BC1DB-844C-448D-917E-00FAA30C0DD8}">
      <dgm:prSet/>
      <dgm:spPr/>
      <dgm:t>
        <a:bodyPr/>
        <a:lstStyle/>
        <a:p>
          <a:endParaRPr lang="es-AR"/>
        </a:p>
      </dgm:t>
    </dgm:pt>
    <dgm:pt modelId="{F76EB4EE-E7F1-4BB3-927A-13E5964A48D8}" type="sibTrans" cxnId="{5F3BC1DB-844C-448D-917E-00FAA30C0DD8}">
      <dgm:prSet/>
      <dgm:spPr/>
      <dgm:t>
        <a:bodyPr/>
        <a:lstStyle/>
        <a:p>
          <a:endParaRPr lang="es-AR"/>
        </a:p>
      </dgm:t>
    </dgm:pt>
    <dgm:pt modelId="{38940C49-CA01-4251-970B-E66FD6128101}">
      <dgm:prSet phldrT="[Texto]"/>
      <dgm:spPr/>
      <dgm:t>
        <a:bodyPr/>
        <a:lstStyle/>
        <a:p>
          <a:r>
            <a:rPr lang="es-AR" dirty="0" smtClean="0"/>
            <a:t>Identidades bibliográficas</a:t>
          </a:r>
          <a:endParaRPr lang="es-AR" dirty="0"/>
        </a:p>
      </dgm:t>
    </dgm:pt>
    <dgm:pt modelId="{3B44C968-66A1-4ED1-8F00-05AD916DDE4E}" type="parTrans" cxnId="{9924E6B5-77AB-41D0-8EC8-F82D99E39252}">
      <dgm:prSet/>
      <dgm:spPr/>
      <dgm:t>
        <a:bodyPr/>
        <a:lstStyle/>
        <a:p>
          <a:endParaRPr lang="es-AR"/>
        </a:p>
      </dgm:t>
    </dgm:pt>
    <dgm:pt modelId="{EE5E7335-D403-4BE6-B79D-76EE4CE9B125}" type="sibTrans" cxnId="{9924E6B5-77AB-41D0-8EC8-F82D99E39252}">
      <dgm:prSet/>
      <dgm:spPr/>
      <dgm:t>
        <a:bodyPr/>
        <a:lstStyle/>
        <a:p>
          <a:endParaRPr lang="es-AR"/>
        </a:p>
      </dgm:t>
    </dgm:pt>
    <dgm:pt modelId="{86D2E45B-EE9C-4BD2-B347-EEB2E9E57087}">
      <dgm:prSet phldrT="[Texto]"/>
      <dgm:spPr/>
      <dgm:t>
        <a:bodyPr/>
        <a:lstStyle/>
        <a:p>
          <a:r>
            <a:rPr lang="es-AR" dirty="0" smtClean="0"/>
            <a:t>Figuras literarias, legendarias, animales</a:t>
          </a:r>
          <a:endParaRPr lang="es-AR" dirty="0"/>
        </a:p>
      </dgm:t>
    </dgm:pt>
    <dgm:pt modelId="{E88F5C5E-F3F0-4C36-BB1E-7625CE37A457}" type="parTrans" cxnId="{A588A730-AA2C-4FE1-836F-A4C1930AF51F}">
      <dgm:prSet/>
      <dgm:spPr/>
      <dgm:t>
        <a:bodyPr/>
        <a:lstStyle/>
        <a:p>
          <a:endParaRPr lang="es-AR"/>
        </a:p>
      </dgm:t>
    </dgm:pt>
    <dgm:pt modelId="{73C5ECEC-69F7-4968-9A33-59B1A7FAA147}" type="sibTrans" cxnId="{A588A730-AA2C-4FE1-836F-A4C1930AF51F}">
      <dgm:prSet/>
      <dgm:spPr/>
      <dgm:t>
        <a:bodyPr/>
        <a:lstStyle/>
        <a:p>
          <a:endParaRPr lang="es-AR"/>
        </a:p>
      </dgm:t>
    </dgm:pt>
    <dgm:pt modelId="{826D156E-E618-42ED-9E8F-4AB08E5861F4}" type="pres">
      <dgm:prSet presAssocID="{9444BD16-2C66-4DC5-AA4A-6A7C264350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4999853F-5722-46B6-A318-C6DE397B971C}" type="pres">
      <dgm:prSet presAssocID="{B2E08D8B-0BE5-40FC-9C69-D449FBF4D0E8}" presName="singleCycle" presStyleCnt="0"/>
      <dgm:spPr/>
    </dgm:pt>
    <dgm:pt modelId="{FC2DD88E-E855-4D35-B466-F8CA80D9EB7D}" type="pres">
      <dgm:prSet presAssocID="{B2E08D8B-0BE5-40FC-9C69-D449FBF4D0E8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s-AR"/>
        </a:p>
      </dgm:t>
    </dgm:pt>
    <dgm:pt modelId="{D02B1B6A-FD3D-491D-AE6B-44ABC2A8C275}" type="pres">
      <dgm:prSet presAssocID="{AAB653E4-B8AF-42CB-8467-EE5924DF5A31}" presName="Name56" presStyleLbl="parChTrans1D2" presStyleIdx="0" presStyleCnt="5"/>
      <dgm:spPr/>
      <dgm:t>
        <a:bodyPr/>
        <a:lstStyle/>
        <a:p>
          <a:endParaRPr lang="es-AR"/>
        </a:p>
      </dgm:t>
    </dgm:pt>
    <dgm:pt modelId="{BE9B496D-C686-470D-9C95-7651460377A3}" type="pres">
      <dgm:prSet presAssocID="{D584DA64-40CA-430A-88A4-2E71DA739D69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3A42ED5-11C6-472F-9724-7AE45ADCA590}" type="pres">
      <dgm:prSet presAssocID="{1C238EEB-68F3-40FD-9461-21FD19AB4DA7}" presName="Name56" presStyleLbl="parChTrans1D2" presStyleIdx="1" presStyleCnt="5"/>
      <dgm:spPr/>
      <dgm:t>
        <a:bodyPr/>
        <a:lstStyle/>
        <a:p>
          <a:endParaRPr lang="es-AR"/>
        </a:p>
      </dgm:t>
    </dgm:pt>
    <dgm:pt modelId="{DE2E65F0-6DC1-458A-BE95-2DF6BE5A38A6}" type="pres">
      <dgm:prSet presAssocID="{9329902D-037A-4487-BDC3-BB4E7BB61125}" presName="text0" presStyleLbl="node1" presStyleIdx="2" presStyleCnt="6" custScaleX="146540" custScaleY="11979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E52EBD4-5C6D-4657-AB25-899D56D7EFDF}" type="pres">
      <dgm:prSet presAssocID="{DF73D080-65E6-4F74-AA53-D509C02794AA}" presName="Name56" presStyleLbl="parChTrans1D2" presStyleIdx="2" presStyleCnt="5"/>
      <dgm:spPr/>
      <dgm:t>
        <a:bodyPr/>
        <a:lstStyle/>
        <a:p>
          <a:endParaRPr lang="es-AR"/>
        </a:p>
      </dgm:t>
    </dgm:pt>
    <dgm:pt modelId="{3ACFB180-0EED-4F5D-A037-C2AA0EFC62B6}" type="pres">
      <dgm:prSet presAssocID="{4EEA3153-2C68-46AB-8B2E-21223BDD92DD}" presName="text0" presStyleLbl="node1" presStyleIdx="3" presStyleCnt="6" custScaleX="146540" custScaleY="11979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930EBFD-88EB-4FC2-9058-E942A25D2AAB}" type="pres">
      <dgm:prSet presAssocID="{3B44C968-66A1-4ED1-8F00-05AD916DDE4E}" presName="Name56" presStyleLbl="parChTrans1D2" presStyleIdx="3" presStyleCnt="5"/>
      <dgm:spPr/>
      <dgm:t>
        <a:bodyPr/>
        <a:lstStyle/>
        <a:p>
          <a:endParaRPr lang="es-AR"/>
        </a:p>
      </dgm:t>
    </dgm:pt>
    <dgm:pt modelId="{38847E24-7DFD-47D0-A4BD-65C3B8C2EB84}" type="pres">
      <dgm:prSet presAssocID="{38940C49-CA01-4251-970B-E66FD6128101}" presName="text0" presStyleLbl="node1" presStyleIdx="4" presStyleCnt="6" custScaleX="151539" custScaleY="12184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E938CD3-2DBA-4450-B1E1-CF7082EE7640}" type="pres">
      <dgm:prSet presAssocID="{E88F5C5E-F3F0-4C36-BB1E-7625CE37A457}" presName="Name56" presStyleLbl="parChTrans1D2" presStyleIdx="4" presStyleCnt="5"/>
      <dgm:spPr/>
      <dgm:t>
        <a:bodyPr/>
        <a:lstStyle/>
        <a:p>
          <a:endParaRPr lang="es-AR"/>
        </a:p>
      </dgm:t>
    </dgm:pt>
    <dgm:pt modelId="{7FC8CC0F-D3C5-4654-B5B1-42786BA919AB}" type="pres">
      <dgm:prSet presAssocID="{86D2E45B-EE9C-4BD2-B347-EEB2E9E57087}" presName="text0" presStyleLbl="node1" presStyleIdx="5" presStyleCnt="6" custScaleX="137126" custScaleY="1251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BE9A9DF-0BC0-4C9C-A9E9-A64BA3B70A9F}" type="presOf" srcId="{D584DA64-40CA-430A-88A4-2E71DA739D69}" destId="{BE9B496D-C686-470D-9C95-7651460377A3}" srcOrd="0" destOrd="0" presId="urn:microsoft.com/office/officeart/2008/layout/RadialCluster"/>
    <dgm:cxn modelId="{273C225E-0528-4E7F-8A0D-26E0E2A997EE}" srcId="{B2E08D8B-0BE5-40FC-9C69-D449FBF4D0E8}" destId="{9329902D-037A-4487-BDC3-BB4E7BB61125}" srcOrd="1" destOrd="0" parTransId="{1C238EEB-68F3-40FD-9461-21FD19AB4DA7}" sibTransId="{DD3B72E1-C1B5-40C6-B148-9E2E6A92A8D9}"/>
    <dgm:cxn modelId="{02FBE53E-0F3E-433E-ABFA-CF1FEFE7F108}" type="presOf" srcId="{86D2E45B-EE9C-4BD2-B347-EEB2E9E57087}" destId="{7FC8CC0F-D3C5-4654-B5B1-42786BA919AB}" srcOrd="0" destOrd="0" presId="urn:microsoft.com/office/officeart/2008/layout/RadialCluster"/>
    <dgm:cxn modelId="{7C2F76AA-B61C-4FBF-9C05-B7CBACC98123}" type="presOf" srcId="{1C238EEB-68F3-40FD-9461-21FD19AB4DA7}" destId="{03A42ED5-11C6-472F-9724-7AE45ADCA590}" srcOrd="0" destOrd="0" presId="urn:microsoft.com/office/officeart/2008/layout/RadialCluster"/>
    <dgm:cxn modelId="{5477EB00-045D-4870-BD65-BF7BFF23D6CB}" srcId="{9444BD16-2C66-4DC5-AA4A-6A7C2643502A}" destId="{B2E08D8B-0BE5-40FC-9C69-D449FBF4D0E8}" srcOrd="0" destOrd="0" parTransId="{408A6552-340E-4BE8-B1EF-3071AFEE1DCB}" sibTransId="{7635DE1E-90AB-4B37-A8B2-37AB9364C64A}"/>
    <dgm:cxn modelId="{7CEC9CA1-1695-439A-BCEA-70E7C682AB23}" type="presOf" srcId="{E88F5C5E-F3F0-4C36-BB1E-7625CE37A457}" destId="{BE938CD3-2DBA-4450-B1E1-CF7082EE7640}" srcOrd="0" destOrd="0" presId="urn:microsoft.com/office/officeart/2008/layout/RadialCluster"/>
    <dgm:cxn modelId="{8ED0B311-EB7F-4221-AD47-7274C1C7E1AC}" type="presOf" srcId="{3B44C968-66A1-4ED1-8F00-05AD916DDE4E}" destId="{3930EBFD-88EB-4FC2-9058-E942A25D2AAB}" srcOrd="0" destOrd="0" presId="urn:microsoft.com/office/officeart/2008/layout/RadialCluster"/>
    <dgm:cxn modelId="{835D89C3-E8F9-44CB-9BCF-62424862163D}" type="presOf" srcId="{B2E08D8B-0BE5-40FC-9C69-D449FBF4D0E8}" destId="{FC2DD88E-E855-4D35-B466-F8CA80D9EB7D}" srcOrd="0" destOrd="0" presId="urn:microsoft.com/office/officeart/2008/layout/RadialCluster"/>
    <dgm:cxn modelId="{279EDFBD-28DB-451E-BC6B-2A83A01C3E76}" type="presOf" srcId="{AAB653E4-B8AF-42CB-8467-EE5924DF5A31}" destId="{D02B1B6A-FD3D-491D-AE6B-44ABC2A8C275}" srcOrd="0" destOrd="0" presId="urn:microsoft.com/office/officeart/2008/layout/RadialCluster"/>
    <dgm:cxn modelId="{7CC462B9-5413-4773-9937-C97416B1576A}" type="presOf" srcId="{9329902D-037A-4487-BDC3-BB4E7BB61125}" destId="{DE2E65F0-6DC1-458A-BE95-2DF6BE5A38A6}" srcOrd="0" destOrd="0" presId="urn:microsoft.com/office/officeart/2008/layout/RadialCluster"/>
    <dgm:cxn modelId="{75A0ED62-DEF0-4C81-A0D8-9934DB1F8407}" type="presOf" srcId="{38940C49-CA01-4251-970B-E66FD6128101}" destId="{38847E24-7DFD-47D0-A4BD-65C3B8C2EB84}" srcOrd="0" destOrd="0" presId="urn:microsoft.com/office/officeart/2008/layout/RadialCluster"/>
    <dgm:cxn modelId="{5F3BC1DB-844C-448D-917E-00FAA30C0DD8}" srcId="{B2E08D8B-0BE5-40FC-9C69-D449FBF4D0E8}" destId="{4EEA3153-2C68-46AB-8B2E-21223BDD92DD}" srcOrd="2" destOrd="0" parTransId="{DF73D080-65E6-4F74-AA53-D509C02794AA}" sibTransId="{F76EB4EE-E7F1-4BB3-927A-13E5964A48D8}"/>
    <dgm:cxn modelId="{D3CB9EC3-498F-42A1-8302-003B53DA47BE}" srcId="{B2E08D8B-0BE5-40FC-9C69-D449FBF4D0E8}" destId="{D584DA64-40CA-430A-88A4-2E71DA739D69}" srcOrd="0" destOrd="0" parTransId="{AAB653E4-B8AF-42CB-8467-EE5924DF5A31}" sibTransId="{1889FA28-1ED5-4076-B005-8F092CD767E4}"/>
    <dgm:cxn modelId="{A588A730-AA2C-4FE1-836F-A4C1930AF51F}" srcId="{B2E08D8B-0BE5-40FC-9C69-D449FBF4D0E8}" destId="{86D2E45B-EE9C-4BD2-B347-EEB2E9E57087}" srcOrd="4" destOrd="0" parTransId="{E88F5C5E-F3F0-4C36-BB1E-7625CE37A457}" sibTransId="{73C5ECEC-69F7-4968-9A33-59B1A7FAA147}"/>
    <dgm:cxn modelId="{9924E6B5-77AB-41D0-8EC8-F82D99E39252}" srcId="{B2E08D8B-0BE5-40FC-9C69-D449FBF4D0E8}" destId="{38940C49-CA01-4251-970B-E66FD6128101}" srcOrd="3" destOrd="0" parTransId="{3B44C968-66A1-4ED1-8F00-05AD916DDE4E}" sibTransId="{EE5E7335-D403-4BE6-B79D-76EE4CE9B125}"/>
    <dgm:cxn modelId="{40466298-1481-4A08-91F1-9314EC6174A0}" type="presOf" srcId="{4EEA3153-2C68-46AB-8B2E-21223BDD92DD}" destId="{3ACFB180-0EED-4F5D-A037-C2AA0EFC62B6}" srcOrd="0" destOrd="0" presId="urn:microsoft.com/office/officeart/2008/layout/RadialCluster"/>
    <dgm:cxn modelId="{ABBE132C-B1BF-467B-BA77-7DE1D160CC44}" type="presOf" srcId="{9444BD16-2C66-4DC5-AA4A-6A7C2643502A}" destId="{826D156E-E618-42ED-9E8F-4AB08E5861F4}" srcOrd="0" destOrd="0" presId="urn:microsoft.com/office/officeart/2008/layout/RadialCluster"/>
    <dgm:cxn modelId="{4C8ED15F-BEFB-4EB2-A692-60B3714AA88E}" type="presOf" srcId="{DF73D080-65E6-4F74-AA53-D509C02794AA}" destId="{AE52EBD4-5C6D-4657-AB25-899D56D7EFDF}" srcOrd="0" destOrd="0" presId="urn:microsoft.com/office/officeart/2008/layout/RadialCluster"/>
    <dgm:cxn modelId="{033C6648-9CEB-4438-A528-AA3DFDE96658}" type="presParOf" srcId="{826D156E-E618-42ED-9E8F-4AB08E5861F4}" destId="{4999853F-5722-46B6-A318-C6DE397B971C}" srcOrd="0" destOrd="0" presId="urn:microsoft.com/office/officeart/2008/layout/RadialCluster"/>
    <dgm:cxn modelId="{140CC018-0988-4C99-A815-18240A8843AF}" type="presParOf" srcId="{4999853F-5722-46B6-A318-C6DE397B971C}" destId="{FC2DD88E-E855-4D35-B466-F8CA80D9EB7D}" srcOrd="0" destOrd="0" presId="urn:microsoft.com/office/officeart/2008/layout/RadialCluster"/>
    <dgm:cxn modelId="{13D0C8D2-AA96-4417-BA23-F11930DC65D1}" type="presParOf" srcId="{4999853F-5722-46B6-A318-C6DE397B971C}" destId="{D02B1B6A-FD3D-491D-AE6B-44ABC2A8C275}" srcOrd="1" destOrd="0" presId="urn:microsoft.com/office/officeart/2008/layout/RadialCluster"/>
    <dgm:cxn modelId="{0BA5C8AD-C585-442D-AD8E-90C6748BCC03}" type="presParOf" srcId="{4999853F-5722-46B6-A318-C6DE397B971C}" destId="{BE9B496D-C686-470D-9C95-7651460377A3}" srcOrd="2" destOrd="0" presId="urn:microsoft.com/office/officeart/2008/layout/RadialCluster"/>
    <dgm:cxn modelId="{9BE958D0-1AB4-4B96-99DE-EBD86CBD1DC8}" type="presParOf" srcId="{4999853F-5722-46B6-A318-C6DE397B971C}" destId="{03A42ED5-11C6-472F-9724-7AE45ADCA590}" srcOrd="3" destOrd="0" presId="urn:microsoft.com/office/officeart/2008/layout/RadialCluster"/>
    <dgm:cxn modelId="{A86F65A4-1F1E-4EE4-84A8-CEDBF9650C50}" type="presParOf" srcId="{4999853F-5722-46B6-A318-C6DE397B971C}" destId="{DE2E65F0-6DC1-458A-BE95-2DF6BE5A38A6}" srcOrd="4" destOrd="0" presId="urn:microsoft.com/office/officeart/2008/layout/RadialCluster"/>
    <dgm:cxn modelId="{A9556307-3005-4835-A3D0-0AEBBB95BF8C}" type="presParOf" srcId="{4999853F-5722-46B6-A318-C6DE397B971C}" destId="{AE52EBD4-5C6D-4657-AB25-899D56D7EFDF}" srcOrd="5" destOrd="0" presId="urn:microsoft.com/office/officeart/2008/layout/RadialCluster"/>
    <dgm:cxn modelId="{598D6D74-D999-4EAB-9EE5-86DA20843938}" type="presParOf" srcId="{4999853F-5722-46B6-A318-C6DE397B971C}" destId="{3ACFB180-0EED-4F5D-A037-C2AA0EFC62B6}" srcOrd="6" destOrd="0" presId="urn:microsoft.com/office/officeart/2008/layout/RadialCluster"/>
    <dgm:cxn modelId="{1A20BE3B-B527-4319-A3B5-D560EFF01862}" type="presParOf" srcId="{4999853F-5722-46B6-A318-C6DE397B971C}" destId="{3930EBFD-88EB-4FC2-9058-E942A25D2AAB}" srcOrd="7" destOrd="0" presId="urn:microsoft.com/office/officeart/2008/layout/RadialCluster"/>
    <dgm:cxn modelId="{F019B536-F845-4329-A4E7-5D2794C47D06}" type="presParOf" srcId="{4999853F-5722-46B6-A318-C6DE397B971C}" destId="{38847E24-7DFD-47D0-A4BD-65C3B8C2EB84}" srcOrd="8" destOrd="0" presId="urn:microsoft.com/office/officeart/2008/layout/RadialCluster"/>
    <dgm:cxn modelId="{9B89FDEF-2CE4-4402-9BBD-0748983899CE}" type="presParOf" srcId="{4999853F-5722-46B6-A318-C6DE397B971C}" destId="{BE938CD3-2DBA-4450-B1E1-CF7082EE7640}" srcOrd="9" destOrd="0" presId="urn:microsoft.com/office/officeart/2008/layout/RadialCluster"/>
    <dgm:cxn modelId="{9ED3C6C2-4D5E-41F0-84D4-7D24E2DAAC57}" type="presParOf" srcId="{4999853F-5722-46B6-A318-C6DE397B971C}" destId="{7FC8CC0F-D3C5-4654-B5B1-42786BA919AB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CB995-5669-415A-997E-AC195A8B081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1E49A3F-D15A-41BD-ACE6-A0398E3C7553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ATRIBUTOS</a:t>
          </a:r>
          <a:endParaRPr lang="es-AR" dirty="0">
            <a:solidFill>
              <a:schemeClr val="tx1"/>
            </a:solidFill>
          </a:endParaRPr>
        </a:p>
      </dgm:t>
    </dgm:pt>
    <dgm:pt modelId="{02D0946D-88DB-43D6-A30F-8AA92AED7AB3}" type="parTrans" cxnId="{D6698B7A-B9B0-4474-B82E-D1C06165FF8C}">
      <dgm:prSet/>
      <dgm:spPr/>
      <dgm:t>
        <a:bodyPr/>
        <a:lstStyle/>
        <a:p>
          <a:endParaRPr lang="es-AR"/>
        </a:p>
      </dgm:t>
    </dgm:pt>
    <dgm:pt modelId="{D4659AC2-F48B-4277-A003-8EED43448F59}" type="sibTrans" cxnId="{D6698B7A-B9B0-4474-B82E-D1C06165FF8C}">
      <dgm:prSet/>
      <dgm:spPr/>
      <dgm:t>
        <a:bodyPr/>
        <a:lstStyle/>
        <a:p>
          <a:endParaRPr lang="es-AR"/>
        </a:p>
      </dgm:t>
    </dgm:pt>
    <dgm:pt modelId="{971FD6A0-EF9F-46FB-AEC1-58E0FBF21C75}">
      <dgm:prSet phldrT="[Texto]"/>
      <dgm:spPr/>
      <dgm:t>
        <a:bodyPr/>
        <a:lstStyle/>
        <a:p>
          <a:r>
            <a:rPr lang="es-AR" dirty="0" smtClean="0"/>
            <a:t>FRBR</a:t>
          </a:r>
          <a:endParaRPr lang="es-AR" dirty="0"/>
        </a:p>
      </dgm:t>
    </dgm:pt>
    <dgm:pt modelId="{07A5AC0E-27D1-4846-97DB-DADA85C0067C}" type="parTrans" cxnId="{BBD52820-3952-4400-8B73-83800CD75FED}">
      <dgm:prSet/>
      <dgm:spPr/>
      <dgm:t>
        <a:bodyPr/>
        <a:lstStyle/>
        <a:p>
          <a:endParaRPr lang="es-AR"/>
        </a:p>
      </dgm:t>
    </dgm:pt>
    <dgm:pt modelId="{A7EBDFC9-0CA8-46E7-A9A3-F6287B72E2BE}" type="sibTrans" cxnId="{BBD52820-3952-4400-8B73-83800CD75FED}">
      <dgm:prSet/>
      <dgm:spPr/>
      <dgm:t>
        <a:bodyPr/>
        <a:lstStyle/>
        <a:p>
          <a:endParaRPr lang="es-AR"/>
        </a:p>
      </dgm:t>
    </dgm:pt>
    <dgm:pt modelId="{4BBC0C64-DACC-49BE-8D5E-B49E76833F6A}">
      <dgm:prSet phldrT="[Texto]"/>
      <dgm:spPr/>
      <dgm:t>
        <a:bodyPr/>
        <a:lstStyle/>
        <a:p>
          <a:r>
            <a:rPr lang="es-AR" dirty="0" smtClean="0"/>
            <a:t>GARE</a:t>
          </a:r>
          <a:endParaRPr lang="es-AR" dirty="0"/>
        </a:p>
      </dgm:t>
    </dgm:pt>
    <dgm:pt modelId="{DE08EC18-B622-4CD5-8945-8EC5D4663ED6}" type="parTrans" cxnId="{1E2D8270-2A60-46FC-8F60-79603E3CF7F8}">
      <dgm:prSet/>
      <dgm:spPr/>
      <dgm:t>
        <a:bodyPr/>
        <a:lstStyle/>
        <a:p>
          <a:endParaRPr lang="es-AR"/>
        </a:p>
      </dgm:t>
    </dgm:pt>
    <dgm:pt modelId="{F59CC97D-EA42-4AF0-9787-0FB81087B4FB}" type="sibTrans" cxnId="{1E2D8270-2A60-46FC-8F60-79603E3CF7F8}">
      <dgm:prSet/>
      <dgm:spPr/>
      <dgm:t>
        <a:bodyPr/>
        <a:lstStyle/>
        <a:p>
          <a:endParaRPr lang="es-AR"/>
        </a:p>
      </dgm:t>
    </dgm:pt>
    <dgm:pt modelId="{98FD84D6-3812-40F4-A88B-60BFA30D5566}">
      <dgm:prSet phldrT="[Texto]"/>
      <dgm:spPr/>
      <dgm:t>
        <a:bodyPr/>
        <a:lstStyle/>
        <a:p>
          <a:r>
            <a:rPr lang="es-AR" dirty="0" smtClean="0"/>
            <a:t>FORMATO UNIMARC</a:t>
          </a:r>
          <a:endParaRPr lang="es-AR" dirty="0"/>
        </a:p>
      </dgm:t>
    </dgm:pt>
    <dgm:pt modelId="{CBE8A4E3-447E-46E8-8ACB-3BAB236C52D3}" type="parTrans" cxnId="{F8073354-D7F9-4BA1-8EFC-9F858882752F}">
      <dgm:prSet/>
      <dgm:spPr/>
      <dgm:t>
        <a:bodyPr/>
        <a:lstStyle/>
        <a:p>
          <a:endParaRPr lang="es-AR"/>
        </a:p>
      </dgm:t>
    </dgm:pt>
    <dgm:pt modelId="{321FF3E3-043D-4F59-8E8B-EAB94B5D2B98}" type="sibTrans" cxnId="{F8073354-D7F9-4BA1-8EFC-9F858882752F}">
      <dgm:prSet/>
      <dgm:spPr/>
      <dgm:t>
        <a:bodyPr/>
        <a:lstStyle/>
        <a:p>
          <a:endParaRPr lang="es-AR"/>
        </a:p>
      </dgm:t>
    </dgm:pt>
    <dgm:pt modelId="{DE9F36B1-3DC4-470F-9541-F1A74E1223A1}">
      <dgm:prSet phldrT="[Texto]"/>
      <dgm:spPr/>
      <dgm:t>
        <a:bodyPr/>
        <a:lstStyle/>
        <a:p>
          <a:r>
            <a:rPr lang="es-AR" dirty="0" smtClean="0"/>
            <a:t>ELEMENTOS DE DATOS MÍNIMOS OBLIGATORIOS PARA DATOS DE AUTORIDAD</a:t>
          </a:r>
          <a:endParaRPr lang="es-AR" dirty="0"/>
        </a:p>
      </dgm:t>
    </dgm:pt>
    <dgm:pt modelId="{337C11C9-62C2-4111-AE52-328305E3881F}" type="parTrans" cxnId="{5EE8C9E6-76C6-4CBD-BE70-3097FDAF1F28}">
      <dgm:prSet/>
      <dgm:spPr/>
      <dgm:t>
        <a:bodyPr/>
        <a:lstStyle/>
        <a:p>
          <a:endParaRPr lang="es-AR"/>
        </a:p>
      </dgm:t>
    </dgm:pt>
    <dgm:pt modelId="{B1EC6AD3-EAF4-462B-B8B4-C223D11045E0}" type="sibTrans" cxnId="{5EE8C9E6-76C6-4CBD-BE70-3097FDAF1F28}">
      <dgm:prSet/>
      <dgm:spPr/>
      <dgm:t>
        <a:bodyPr/>
        <a:lstStyle/>
        <a:p>
          <a:endParaRPr lang="es-AR"/>
        </a:p>
      </dgm:t>
    </dgm:pt>
    <dgm:pt modelId="{30B03C63-B8D6-4E1D-A529-9A0F07D73836}" type="pres">
      <dgm:prSet presAssocID="{216CB995-5669-415A-997E-AC195A8B08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66C4763-DDDD-445B-AE49-5E13E1E2FDDA}" type="pres">
      <dgm:prSet presAssocID="{21E49A3F-D15A-41BD-ACE6-A0398E3C7553}" presName="root1" presStyleCnt="0"/>
      <dgm:spPr/>
    </dgm:pt>
    <dgm:pt modelId="{2C4C3ED0-3E9E-4304-BA01-EF6AEF11A511}" type="pres">
      <dgm:prSet presAssocID="{21E49A3F-D15A-41BD-ACE6-A0398E3C755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A63A672-4A21-4C20-9442-3D41442096F7}" type="pres">
      <dgm:prSet presAssocID="{21E49A3F-D15A-41BD-ACE6-A0398E3C7553}" presName="level2hierChild" presStyleCnt="0"/>
      <dgm:spPr/>
    </dgm:pt>
    <dgm:pt modelId="{9B2EFA89-02C4-48DD-8B55-C551AAD0265D}" type="pres">
      <dgm:prSet presAssocID="{07A5AC0E-27D1-4846-97DB-DADA85C0067C}" presName="conn2-1" presStyleLbl="parChTrans1D2" presStyleIdx="0" presStyleCnt="4"/>
      <dgm:spPr/>
      <dgm:t>
        <a:bodyPr/>
        <a:lstStyle/>
        <a:p>
          <a:endParaRPr lang="es-AR"/>
        </a:p>
      </dgm:t>
    </dgm:pt>
    <dgm:pt modelId="{F3163AD2-0456-4E8C-92B6-53C7C959489F}" type="pres">
      <dgm:prSet presAssocID="{07A5AC0E-27D1-4846-97DB-DADA85C0067C}" presName="connTx" presStyleLbl="parChTrans1D2" presStyleIdx="0" presStyleCnt="4"/>
      <dgm:spPr/>
      <dgm:t>
        <a:bodyPr/>
        <a:lstStyle/>
        <a:p>
          <a:endParaRPr lang="es-AR"/>
        </a:p>
      </dgm:t>
    </dgm:pt>
    <dgm:pt modelId="{B8B9FE27-BFC1-4870-ACAA-A0CD9CEE49FE}" type="pres">
      <dgm:prSet presAssocID="{971FD6A0-EF9F-46FB-AEC1-58E0FBF21C75}" presName="root2" presStyleCnt="0"/>
      <dgm:spPr/>
    </dgm:pt>
    <dgm:pt modelId="{F9DE2E32-4C18-4C39-B195-7D85A8B43882}" type="pres">
      <dgm:prSet presAssocID="{971FD6A0-EF9F-46FB-AEC1-58E0FBF21C7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7CD2020-D355-430A-A22C-5E7A31489FE8}" type="pres">
      <dgm:prSet presAssocID="{971FD6A0-EF9F-46FB-AEC1-58E0FBF21C75}" presName="level3hierChild" presStyleCnt="0"/>
      <dgm:spPr/>
    </dgm:pt>
    <dgm:pt modelId="{310D689B-9510-45B8-A04D-F619BCE7419D}" type="pres">
      <dgm:prSet presAssocID="{DE08EC18-B622-4CD5-8945-8EC5D4663ED6}" presName="conn2-1" presStyleLbl="parChTrans1D2" presStyleIdx="1" presStyleCnt="4"/>
      <dgm:spPr/>
      <dgm:t>
        <a:bodyPr/>
        <a:lstStyle/>
        <a:p>
          <a:endParaRPr lang="es-AR"/>
        </a:p>
      </dgm:t>
    </dgm:pt>
    <dgm:pt modelId="{07E223FB-2FAF-4EA3-9DD1-63B8C654A0EC}" type="pres">
      <dgm:prSet presAssocID="{DE08EC18-B622-4CD5-8945-8EC5D4663ED6}" presName="connTx" presStyleLbl="parChTrans1D2" presStyleIdx="1" presStyleCnt="4"/>
      <dgm:spPr/>
      <dgm:t>
        <a:bodyPr/>
        <a:lstStyle/>
        <a:p>
          <a:endParaRPr lang="es-AR"/>
        </a:p>
      </dgm:t>
    </dgm:pt>
    <dgm:pt modelId="{9631E4A7-9C99-4ED4-A552-3A6F43A03C50}" type="pres">
      <dgm:prSet presAssocID="{4BBC0C64-DACC-49BE-8D5E-B49E76833F6A}" presName="root2" presStyleCnt="0"/>
      <dgm:spPr/>
    </dgm:pt>
    <dgm:pt modelId="{48C22E4E-089D-425D-ADC3-EDCB041E4944}" type="pres">
      <dgm:prSet presAssocID="{4BBC0C64-DACC-49BE-8D5E-B49E76833F6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17CF230-821E-4F98-9D9A-5F7195589A20}" type="pres">
      <dgm:prSet presAssocID="{4BBC0C64-DACC-49BE-8D5E-B49E76833F6A}" presName="level3hierChild" presStyleCnt="0"/>
      <dgm:spPr/>
    </dgm:pt>
    <dgm:pt modelId="{15F42550-D294-4D82-AEB1-D90D76141113}" type="pres">
      <dgm:prSet presAssocID="{CBE8A4E3-447E-46E8-8ACB-3BAB236C52D3}" presName="conn2-1" presStyleLbl="parChTrans1D2" presStyleIdx="2" presStyleCnt="4"/>
      <dgm:spPr/>
      <dgm:t>
        <a:bodyPr/>
        <a:lstStyle/>
        <a:p>
          <a:endParaRPr lang="es-AR"/>
        </a:p>
      </dgm:t>
    </dgm:pt>
    <dgm:pt modelId="{1BD3E6AB-97BA-4EC9-A841-AA2C8B6F1734}" type="pres">
      <dgm:prSet presAssocID="{CBE8A4E3-447E-46E8-8ACB-3BAB236C52D3}" presName="connTx" presStyleLbl="parChTrans1D2" presStyleIdx="2" presStyleCnt="4"/>
      <dgm:spPr/>
      <dgm:t>
        <a:bodyPr/>
        <a:lstStyle/>
        <a:p>
          <a:endParaRPr lang="es-AR"/>
        </a:p>
      </dgm:t>
    </dgm:pt>
    <dgm:pt modelId="{654C799C-4BE9-4B40-AB40-0F4D864E3788}" type="pres">
      <dgm:prSet presAssocID="{98FD84D6-3812-40F4-A88B-60BFA30D5566}" presName="root2" presStyleCnt="0"/>
      <dgm:spPr/>
    </dgm:pt>
    <dgm:pt modelId="{14599C50-2664-45DB-AD6F-1A29406CEB21}" type="pres">
      <dgm:prSet presAssocID="{98FD84D6-3812-40F4-A88B-60BFA30D556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F3040D8-6DF7-48E9-BD25-31D915FDD39C}" type="pres">
      <dgm:prSet presAssocID="{98FD84D6-3812-40F4-A88B-60BFA30D5566}" presName="level3hierChild" presStyleCnt="0"/>
      <dgm:spPr/>
    </dgm:pt>
    <dgm:pt modelId="{099BFB2B-1908-4220-BA29-1E7541094C22}" type="pres">
      <dgm:prSet presAssocID="{337C11C9-62C2-4111-AE52-328305E3881F}" presName="conn2-1" presStyleLbl="parChTrans1D2" presStyleIdx="3" presStyleCnt="4"/>
      <dgm:spPr/>
      <dgm:t>
        <a:bodyPr/>
        <a:lstStyle/>
        <a:p>
          <a:endParaRPr lang="es-AR"/>
        </a:p>
      </dgm:t>
    </dgm:pt>
    <dgm:pt modelId="{86A15BF2-B361-4661-8860-6373DA69AD02}" type="pres">
      <dgm:prSet presAssocID="{337C11C9-62C2-4111-AE52-328305E3881F}" presName="connTx" presStyleLbl="parChTrans1D2" presStyleIdx="3" presStyleCnt="4"/>
      <dgm:spPr/>
      <dgm:t>
        <a:bodyPr/>
        <a:lstStyle/>
        <a:p>
          <a:endParaRPr lang="es-AR"/>
        </a:p>
      </dgm:t>
    </dgm:pt>
    <dgm:pt modelId="{A5B52CE3-34F9-4DE6-BC7C-205CC0D779FE}" type="pres">
      <dgm:prSet presAssocID="{DE9F36B1-3DC4-470F-9541-F1A74E1223A1}" presName="root2" presStyleCnt="0"/>
      <dgm:spPr/>
    </dgm:pt>
    <dgm:pt modelId="{B89375C6-4134-40CE-B645-98E2DF7570D2}" type="pres">
      <dgm:prSet presAssocID="{DE9F36B1-3DC4-470F-9541-F1A74E1223A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BB0D6EC-A994-454D-A173-38B3FD37AD88}" type="pres">
      <dgm:prSet presAssocID="{DE9F36B1-3DC4-470F-9541-F1A74E1223A1}" presName="level3hierChild" presStyleCnt="0"/>
      <dgm:spPr/>
    </dgm:pt>
  </dgm:ptLst>
  <dgm:cxnLst>
    <dgm:cxn modelId="{9266EE91-12B4-4E37-93AA-38CADE53301E}" type="presOf" srcId="{DE08EC18-B622-4CD5-8945-8EC5D4663ED6}" destId="{310D689B-9510-45B8-A04D-F619BCE7419D}" srcOrd="0" destOrd="0" presId="urn:microsoft.com/office/officeart/2008/layout/HorizontalMultiLevelHierarchy"/>
    <dgm:cxn modelId="{BD0DFAB4-4D8B-4FFD-B496-71D6D39F0388}" type="presOf" srcId="{DE08EC18-B622-4CD5-8945-8EC5D4663ED6}" destId="{07E223FB-2FAF-4EA3-9DD1-63B8C654A0EC}" srcOrd="1" destOrd="0" presId="urn:microsoft.com/office/officeart/2008/layout/HorizontalMultiLevelHierarchy"/>
    <dgm:cxn modelId="{1E2D8270-2A60-46FC-8F60-79603E3CF7F8}" srcId="{21E49A3F-D15A-41BD-ACE6-A0398E3C7553}" destId="{4BBC0C64-DACC-49BE-8D5E-B49E76833F6A}" srcOrd="1" destOrd="0" parTransId="{DE08EC18-B622-4CD5-8945-8EC5D4663ED6}" sibTransId="{F59CC97D-EA42-4AF0-9787-0FB81087B4FB}"/>
    <dgm:cxn modelId="{BBD52820-3952-4400-8B73-83800CD75FED}" srcId="{21E49A3F-D15A-41BD-ACE6-A0398E3C7553}" destId="{971FD6A0-EF9F-46FB-AEC1-58E0FBF21C75}" srcOrd="0" destOrd="0" parTransId="{07A5AC0E-27D1-4846-97DB-DADA85C0067C}" sibTransId="{A7EBDFC9-0CA8-46E7-A9A3-F6287B72E2BE}"/>
    <dgm:cxn modelId="{4D9E0BD1-83DA-4F99-B199-88E7F37BB1DA}" type="presOf" srcId="{216CB995-5669-415A-997E-AC195A8B081B}" destId="{30B03C63-B8D6-4E1D-A529-9A0F07D73836}" srcOrd="0" destOrd="0" presId="urn:microsoft.com/office/officeart/2008/layout/HorizontalMultiLevelHierarchy"/>
    <dgm:cxn modelId="{F8073354-D7F9-4BA1-8EFC-9F858882752F}" srcId="{21E49A3F-D15A-41BD-ACE6-A0398E3C7553}" destId="{98FD84D6-3812-40F4-A88B-60BFA30D5566}" srcOrd="2" destOrd="0" parTransId="{CBE8A4E3-447E-46E8-8ACB-3BAB236C52D3}" sibTransId="{321FF3E3-043D-4F59-8E8B-EAB94B5D2B98}"/>
    <dgm:cxn modelId="{34528745-BF93-45A0-B934-DABCED59971F}" type="presOf" srcId="{CBE8A4E3-447E-46E8-8ACB-3BAB236C52D3}" destId="{1BD3E6AB-97BA-4EC9-A841-AA2C8B6F1734}" srcOrd="1" destOrd="0" presId="urn:microsoft.com/office/officeart/2008/layout/HorizontalMultiLevelHierarchy"/>
    <dgm:cxn modelId="{65A74930-FBAF-430C-9BC7-74AFD6114CFA}" type="presOf" srcId="{21E49A3F-D15A-41BD-ACE6-A0398E3C7553}" destId="{2C4C3ED0-3E9E-4304-BA01-EF6AEF11A511}" srcOrd="0" destOrd="0" presId="urn:microsoft.com/office/officeart/2008/layout/HorizontalMultiLevelHierarchy"/>
    <dgm:cxn modelId="{7AD95AB2-18F1-4574-A9B2-28B8F30A8373}" type="presOf" srcId="{337C11C9-62C2-4111-AE52-328305E3881F}" destId="{86A15BF2-B361-4661-8860-6373DA69AD02}" srcOrd="1" destOrd="0" presId="urn:microsoft.com/office/officeart/2008/layout/HorizontalMultiLevelHierarchy"/>
    <dgm:cxn modelId="{D6698B7A-B9B0-4474-B82E-D1C06165FF8C}" srcId="{216CB995-5669-415A-997E-AC195A8B081B}" destId="{21E49A3F-D15A-41BD-ACE6-A0398E3C7553}" srcOrd="0" destOrd="0" parTransId="{02D0946D-88DB-43D6-A30F-8AA92AED7AB3}" sibTransId="{D4659AC2-F48B-4277-A003-8EED43448F59}"/>
    <dgm:cxn modelId="{99F99E4C-FD9B-4FB9-9A60-95A6D9F6B36D}" type="presOf" srcId="{337C11C9-62C2-4111-AE52-328305E3881F}" destId="{099BFB2B-1908-4220-BA29-1E7541094C22}" srcOrd="0" destOrd="0" presId="urn:microsoft.com/office/officeart/2008/layout/HorizontalMultiLevelHierarchy"/>
    <dgm:cxn modelId="{14FE001F-88D2-4ABD-AAE9-B13719DAF977}" type="presOf" srcId="{07A5AC0E-27D1-4846-97DB-DADA85C0067C}" destId="{9B2EFA89-02C4-48DD-8B55-C551AAD0265D}" srcOrd="0" destOrd="0" presId="urn:microsoft.com/office/officeart/2008/layout/HorizontalMultiLevelHierarchy"/>
    <dgm:cxn modelId="{D58989E7-5217-4B1E-ADC6-2597F0D204B0}" type="presOf" srcId="{971FD6A0-EF9F-46FB-AEC1-58E0FBF21C75}" destId="{F9DE2E32-4C18-4C39-B195-7D85A8B43882}" srcOrd="0" destOrd="0" presId="urn:microsoft.com/office/officeart/2008/layout/HorizontalMultiLevelHierarchy"/>
    <dgm:cxn modelId="{17FCDAD3-8D4A-4535-8864-04CE5C726833}" type="presOf" srcId="{CBE8A4E3-447E-46E8-8ACB-3BAB236C52D3}" destId="{15F42550-D294-4D82-AEB1-D90D76141113}" srcOrd="0" destOrd="0" presId="urn:microsoft.com/office/officeart/2008/layout/HorizontalMultiLevelHierarchy"/>
    <dgm:cxn modelId="{5EE8C9E6-76C6-4CBD-BE70-3097FDAF1F28}" srcId="{21E49A3F-D15A-41BD-ACE6-A0398E3C7553}" destId="{DE9F36B1-3DC4-470F-9541-F1A74E1223A1}" srcOrd="3" destOrd="0" parTransId="{337C11C9-62C2-4111-AE52-328305E3881F}" sibTransId="{B1EC6AD3-EAF4-462B-B8B4-C223D11045E0}"/>
    <dgm:cxn modelId="{8A4F654D-D873-4C10-B077-792A263A86FC}" type="presOf" srcId="{98FD84D6-3812-40F4-A88B-60BFA30D5566}" destId="{14599C50-2664-45DB-AD6F-1A29406CEB21}" srcOrd="0" destOrd="0" presId="urn:microsoft.com/office/officeart/2008/layout/HorizontalMultiLevelHierarchy"/>
    <dgm:cxn modelId="{B2CB0951-92F2-4381-AFD6-A70E3CFCDA65}" type="presOf" srcId="{DE9F36B1-3DC4-470F-9541-F1A74E1223A1}" destId="{B89375C6-4134-40CE-B645-98E2DF7570D2}" srcOrd="0" destOrd="0" presId="urn:microsoft.com/office/officeart/2008/layout/HorizontalMultiLevelHierarchy"/>
    <dgm:cxn modelId="{16CB3A3D-8312-400D-8E57-E036BB25A0EA}" type="presOf" srcId="{4BBC0C64-DACC-49BE-8D5E-B49E76833F6A}" destId="{48C22E4E-089D-425D-ADC3-EDCB041E4944}" srcOrd="0" destOrd="0" presId="urn:microsoft.com/office/officeart/2008/layout/HorizontalMultiLevelHierarchy"/>
    <dgm:cxn modelId="{641ACC48-A312-4506-A98D-7559CD604142}" type="presOf" srcId="{07A5AC0E-27D1-4846-97DB-DADA85C0067C}" destId="{F3163AD2-0456-4E8C-92B6-53C7C959489F}" srcOrd="1" destOrd="0" presId="urn:microsoft.com/office/officeart/2008/layout/HorizontalMultiLevelHierarchy"/>
    <dgm:cxn modelId="{C4B7A90C-6872-4ECA-8A21-3F097C78E29D}" type="presParOf" srcId="{30B03C63-B8D6-4E1D-A529-9A0F07D73836}" destId="{866C4763-DDDD-445B-AE49-5E13E1E2FDDA}" srcOrd="0" destOrd="0" presId="urn:microsoft.com/office/officeart/2008/layout/HorizontalMultiLevelHierarchy"/>
    <dgm:cxn modelId="{11B7FAB8-216F-4CD1-A44D-E4145291B87E}" type="presParOf" srcId="{866C4763-DDDD-445B-AE49-5E13E1E2FDDA}" destId="{2C4C3ED0-3E9E-4304-BA01-EF6AEF11A511}" srcOrd="0" destOrd="0" presId="urn:microsoft.com/office/officeart/2008/layout/HorizontalMultiLevelHierarchy"/>
    <dgm:cxn modelId="{77183363-E5F2-45E4-BD85-1EB07921C3B6}" type="presParOf" srcId="{866C4763-DDDD-445B-AE49-5E13E1E2FDDA}" destId="{4A63A672-4A21-4C20-9442-3D41442096F7}" srcOrd="1" destOrd="0" presId="urn:microsoft.com/office/officeart/2008/layout/HorizontalMultiLevelHierarchy"/>
    <dgm:cxn modelId="{D8DA8B7F-E108-4F19-BDE8-2B61DA7225AF}" type="presParOf" srcId="{4A63A672-4A21-4C20-9442-3D41442096F7}" destId="{9B2EFA89-02C4-48DD-8B55-C551AAD0265D}" srcOrd="0" destOrd="0" presId="urn:microsoft.com/office/officeart/2008/layout/HorizontalMultiLevelHierarchy"/>
    <dgm:cxn modelId="{D5A2A441-450D-4FD6-9E7E-0D0E81939016}" type="presParOf" srcId="{9B2EFA89-02C4-48DD-8B55-C551AAD0265D}" destId="{F3163AD2-0456-4E8C-92B6-53C7C959489F}" srcOrd="0" destOrd="0" presId="urn:microsoft.com/office/officeart/2008/layout/HorizontalMultiLevelHierarchy"/>
    <dgm:cxn modelId="{E8C62C1F-C29E-4570-9A00-F3806179ABB4}" type="presParOf" srcId="{4A63A672-4A21-4C20-9442-3D41442096F7}" destId="{B8B9FE27-BFC1-4870-ACAA-A0CD9CEE49FE}" srcOrd="1" destOrd="0" presId="urn:microsoft.com/office/officeart/2008/layout/HorizontalMultiLevelHierarchy"/>
    <dgm:cxn modelId="{DA34DD79-D25D-4F08-B699-8BAF0489202E}" type="presParOf" srcId="{B8B9FE27-BFC1-4870-ACAA-A0CD9CEE49FE}" destId="{F9DE2E32-4C18-4C39-B195-7D85A8B43882}" srcOrd="0" destOrd="0" presId="urn:microsoft.com/office/officeart/2008/layout/HorizontalMultiLevelHierarchy"/>
    <dgm:cxn modelId="{DD505A1E-879F-4B4F-AA33-9F33ABABF344}" type="presParOf" srcId="{B8B9FE27-BFC1-4870-ACAA-A0CD9CEE49FE}" destId="{B7CD2020-D355-430A-A22C-5E7A31489FE8}" srcOrd="1" destOrd="0" presId="urn:microsoft.com/office/officeart/2008/layout/HorizontalMultiLevelHierarchy"/>
    <dgm:cxn modelId="{C376B560-AA4C-496D-BA05-2647E69614F2}" type="presParOf" srcId="{4A63A672-4A21-4C20-9442-3D41442096F7}" destId="{310D689B-9510-45B8-A04D-F619BCE7419D}" srcOrd="2" destOrd="0" presId="urn:microsoft.com/office/officeart/2008/layout/HorizontalMultiLevelHierarchy"/>
    <dgm:cxn modelId="{577E3BC2-FBF4-424D-B564-2C362A923200}" type="presParOf" srcId="{310D689B-9510-45B8-A04D-F619BCE7419D}" destId="{07E223FB-2FAF-4EA3-9DD1-63B8C654A0EC}" srcOrd="0" destOrd="0" presId="urn:microsoft.com/office/officeart/2008/layout/HorizontalMultiLevelHierarchy"/>
    <dgm:cxn modelId="{7672AD28-F4E6-447C-A0E1-E5E2D7A61538}" type="presParOf" srcId="{4A63A672-4A21-4C20-9442-3D41442096F7}" destId="{9631E4A7-9C99-4ED4-A552-3A6F43A03C50}" srcOrd="3" destOrd="0" presId="urn:microsoft.com/office/officeart/2008/layout/HorizontalMultiLevelHierarchy"/>
    <dgm:cxn modelId="{E604A5E5-B641-4B29-9A65-E89AC9BD9112}" type="presParOf" srcId="{9631E4A7-9C99-4ED4-A552-3A6F43A03C50}" destId="{48C22E4E-089D-425D-ADC3-EDCB041E4944}" srcOrd="0" destOrd="0" presId="urn:microsoft.com/office/officeart/2008/layout/HorizontalMultiLevelHierarchy"/>
    <dgm:cxn modelId="{BA656E8B-FBEF-4E03-B4A0-FCC0857D6093}" type="presParOf" srcId="{9631E4A7-9C99-4ED4-A552-3A6F43A03C50}" destId="{417CF230-821E-4F98-9D9A-5F7195589A20}" srcOrd="1" destOrd="0" presId="urn:microsoft.com/office/officeart/2008/layout/HorizontalMultiLevelHierarchy"/>
    <dgm:cxn modelId="{B357F0AE-3473-408A-AEE6-03A6D7028E3C}" type="presParOf" srcId="{4A63A672-4A21-4C20-9442-3D41442096F7}" destId="{15F42550-D294-4D82-AEB1-D90D76141113}" srcOrd="4" destOrd="0" presId="urn:microsoft.com/office/officeart/2008/layout/HorizontalMultiLevelHierarchy"/>
    <dgm:cxn modelId="{8878DFB5-5FFC-40E3-B251-2CAEAA337D64}" type="presParOf" srcId="{15F42550-D294-4D82-AEB1-D90D76141113}" destId="{1BD3E6AB-97BA-4EC9-A841-AA2C8B6F1734}" srcOrd="0" destOrd="0" presId="urn:microsoft.com/office/officeart/2008/layout/HorizontalMultiLevelHierarchy"/>
    <dgm:cxn modelId="{407919A2-BFC7-4A4D-8934-71CD198A7EBC}" type="presParOf" srcId="{4A63A672-4A21-4C20-9442-3D41442096F7}" destId="{654C799C-4BE9-4B40-AB40-0F4D864E3788}" srcOrd="5" destOrd="0" presId="urn:microsoft.com/office/officeart/2008/layout/HorizontalMultiLevelHierarchy"/>
    <dgm:cxn modelId="{B0307153-4577-435F-B25A-9AEF26D4B612}" type="presParOf" srcId="{654C799C-4BE9-4B40-AB40-0F4D864E3788}" destId="{14599C50-2664-45DB-AD6F-1A29406CEB21}" srcOrd="0" destOrd="0" presId="urn:microsoft.com/office/officeart/2008/layout/HorizontalMultiLevelHierarchy"/>
    <dgm:cxn modelId="{ACD120EF-6C96-4034-BC63-8EF9463C246E}" type="presParOf" srcId="{654C799C-4BE9-4B40-AB40-0F4D864E3788}" destId="{4F3040D8-6DF7-48E9-BD25-31D915FDD39C}" srcOrd="1" destOrd="0" presId="urn:microsoft.com/office/officeart/2008/layout/HorizontalMultiLevelHierarchy"/>
    <dgm:cxn modelId="{981FE5DD-B7C2-4BA1-B051-A90F4A59531E}" type="presParOf" srcId="{4A63A672-4A21-4C20-9442-3D41442096F7}" destId="{099BFB2B-1908-4220-BA29-1E7541094C22}" srcOrd="6" destOrd="0" presId="urn:microsoft.com/office/officeart/2008/layout/HorizontalMultiLevelHierarchy"/>
    <dgm:cxn modelId="{E7972F47-B395-4D9E-8BC8-C50B3E0C87CB}" type="presParOf" srcId="{099BFB2B-1908-4220-BA29-1E7541094C22}" destId="{86A15BF2-B361-4661-8860-6373DA69AD02}" srcOrd="0" destOrd="0" presId="urn:microsoft.com/office/officeart/2008/layout/HorizontalMultiLevelHierarchy"/>
    <dgm:cxn modelId="{8AA0BAC3-BB3E-4ADD-991F-A1DC27CBF7B0}" type="presParOf" srcId="{4A63A672-4A21-4C20-9442-3D41442096F7}" destId="{A5B52CE3-34F9-4DE6-BC7C-205CC0D779FE}" srcOrd="7" destOrd="0" presId="urn:microsoft.com/office/officeart/2008/layout/HorizontalMultiLevelHierarchy"/>
    <dgm:cxn modelId="{7C9E855A-9CBE-4918-AD25-590C7CE59A49}" type="presParOf" srcId="{A5B52CE3-34F9-4DE6-BC7C-205CC0D779FE}" destId="{B89375C6-4134-40CE-B645-98E2DF7570D2}" srcOrd="0" destOrd="0" presId="urn:microsoft.com/office/officeart/2008/layout/HorizontalMultiLevelHierarchy"/>
    <dgm:cxn modelId="{E7B5CFC3-204E-4172-8363-03214F94A8B7}" type="presParOf" srcId="{A5B52CE3-34F9-4DE6-BC7C-205CC0D779FE}" destId="{5BB0D6EC-A994-454D-A173-38B3FD37AD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44BD16-2C66-4DC5-AA4A-6A7C264350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2E08D8B-0BE5-40FC-9C69-D449FBF4D0E8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ATRIBUTOS</a:t>
          </a:r>
        </a:p>
        <a:p>
          <a:r>
            <a:rPr lang="es-AR" dirty="0" smtClean="0">
              <a:solidFill>
                <a:schemeClr val="tx1"/>
              </a:solidFill>
            </a:rPr>
            <a:t>PERSONA</a:t>
          </a:r>
          <a:endParaRPr lang="es-AR" dirty="0">
            <a:solidFill>
              <a:schemeClr val="tx1"/>
            </a:solidFill>
          </a:endParaRPr>
        </a:p>
      </dgm:t>
    </dgm:pt>
    <dgm:pt modelId="{408A6552-340E-4BE8-B1EF-3071AFEE1DCB}" type="parTrans" cxnId="{5477EB00-045D-4870-BD65-BF7BFF23D6CB}">
      <dgm:prSet/>
      <dgm:spPr/>
      <dgm:t>
        <a:bodyPr/>
        <a:lstStyle/>
        <a:p>
          <a:endParaRPr lang="es-AR"/>
        </a:p>
      </dgm:t>
    </dgm:pt>
    <dgm:pt modelId="{7635DE1E-90AB-4B37-A8B2-37AB9364C64A}" type="sibTrans" cxnId="{5477EB00-045D-4870-BD65-BF7BFF23D6CB}">
      <dgm:prSet/>
      <dgm:spPr/>
      <dgm:t>
        <a:bodyPr/>
        <a:lstStyle/>
        <a:p>
          <a:endParaRPr lang="es-AR"/>
        </a:p>
      </dgm:t>
    </dgm:pt>
    <dgm:pt modelId="{D584DA64-40CA-430A-88A4-2E71DA739D69}">
      <dgm:prSet phldrT="[Texto]"/>
      <dgm:spPr/>
      <dgm:t>
        <a:bodyPr/>
        <a:lstStyle/>
        <a:p>
          <a:r>
            <a:rPr lang="es-AR" dirty="0" smtClean="0"/>
            <a:t>Fechas asociadas a la persona</a:t>
          </a:r>
          <a:endParaRPr lang="es-AR" dirty="0"/>
        </a:p>
      </dgm:t>
    </dgm:pt>
    <dgm:pt modelId="{AAB653E4-B8AF-42CB-8467-EE5924DF5A31}" type="parTrans" cxnId="{D3CB9EC3-498F-42A1-8302-003B53DA47BE}">
      <dgm:prSet/>
      <dgm:spPr/>
      <dgm:t>
        <a:bodyPr/>
        <a:lstStyle/>
        <a:p>
          <a:endParaRPr lang="es-AR"/>
        </a:p>
      </dgm:t>
    </dgm:pt>
    <dgm:pt modelId="{1889FA28-1ED5-4076-B005-8F092CD767E4}" type="sibTrans" cxnId="{D3CB9EC3-498F-42A1-8302-003B53DA47BE}">
      <dgm:prSet/>
      <dgm:spPr/>
      <dgm:t>
        <a:bodyPr/>
        <a:lstStyle/>
        <a:p>
          <a:endParaRPr lang="es-AR"/>
        </a:p>
      </dgm:t>
    </dgm:pt>
    <dgm:pt modelId="{9329902D-037A-4487-BDC3-BB4E7BB61125}">
      <dgm:prSet phldrT="[Texto]"/>
      <dgm:spPr/>
      <dgm:t>
        <a:bodyPr/>
        <a:lstStyle/>
        <a:p>
          <a:r>
            <a:rPr lang="es-AR" dirty="0" smtClean="0"/>
            <a:t>Género</a:t>
          </a:r>
          <a:endParaRPr lang="es-AR" dirty="0"/>
        </a:p>
      </dgm:t>
    </dgm:pt>
    <dgm:pt modelId="{1C238EEB-68F3-40FD-9461-21FD19AB4DA7}" type="parTrans" cxnId="{273C225E-0528-4E7F-8A0D-26E0E2A997EE}">
      <dgm:prSet/>
      <dgm:spPr/>
      <dgm:t>
        <a:bodyPr/>
        <a:lstStyle/>
        <a:p>
          <a:endParaRPr lang="es-AR"/>
        </a:p>
      </dgm:t>
    </dgm:pt>
    <dgm:pt modelId="{DD3B72E1-C1B5-40C6-B148-9E2E6A92A8D9}" type="sibTrans" cxnId="{273C225E-0528-4E7F-8A0D-26E0E2A997EE}">
      <dgm:prSet/>
      <dgm:spPr/>
      <dgm:t>
        <a:bodyPr/>
        <a:lstStyle/>
        <a:p>
          <a:endParaRPr lang="es-AR"/>
        </a:p>
      </dgm:t>
    </dgm:pt>
    <dgm:pt modelId="{86D2E45B-EE9C-4BD2-B347-EEB2E9E57087}">
      <dgm:prSet phldrT="[Texto]"/>
      <dgm:spPr/>
      <dgm:t>
        <a:bodyPr/>
        <a:lstStyle/>
        <a:p>
          <a:r>
            <a:rPr lang="es-AR" dirty="0" smtClean="0"/>
            <a:t>Afiliación</a:t>
          </a:r>
          <a:endParaRPr lang="es-AR" dirty="0"/>
        </a:p>
      </dgm:t>
    </dgm:pt>
    <dgm:pt modelId="{E88F5C5E-F3F0-4C36-BB1E-7625CE37A457}" type="parTrans" cxnId="{A588A730-AA2C-4FE1-836F-A4C1930AF51F}">
      <dgm:prSet/>
      <dgm:spPr/>
      <dgm:t>
        <a:bodyPr/>
        <a:lstStyle/>
        <a:p>
          <a:endParaRPr lang="es-AR"/>
        </a:p>
      </dgm:t>
    </dgm:pt>
    <dgm:pt modelId="{73C5ECEC-69F7-4968-9A33-59B1A7FAA147}" type="sibTrans" cxnId="{A588A730-AA2C-4FE1-836F-A4C1930AF51F}">
      <dgm:prSet/>
      <dgm:spPr/>
      <dgm:t>
        <a:bodyPr/>
        <a:lstStyle/>
        <a:p>
          <a:endParaRPr lang="es-AR"/>
        </a:p>
      </dgm:t>
    </dgm:pt>
    <dgm:pt modelId="{A7698DA2-277B-4B3B-B3A5-38B03E520509}">
      <dgm:prSet/>
      <dgm:spPr/>
      <dgm:t>
        <a:bodyPr/>
        <a:lstStyle/>
        <a:p>
          <a:r>
            <a:rPr lang="es-AR" dirty="0" smtClean="0"/>
            <a:t>Título de la persona</a:t>
          </a:r>
          <a:endParaRPr lang="es-AR" dirty="0"/>
        </a:p>
      </dgm:t>
    </dgm:pt>
    <dgm:pt modelId="{ADCA7891-E1E9-47F4-9344-521742127E24}" type="parTrans" cxnId="{AB99230D-25C2-4C5E-816F-20A7B7603883}">
      <dgm:prSet/>
      <dgm:spPr/>
      <dgm:t>
        <a:bodyPr/>
        <a:lstStyle/>
        <a:p>
          <a:endParaRPr lang="es-AR"/>
        </a:p>
      </dgm:t>
    </dgm:pt>
    <dgm:pt modelId="{177CE0E9-A108-4925-B308-55A73FE9BE66}" type="sibTrans" cxnId="{AB99230D-25C2-4C5E-816F-20A7B7603883}">
      <dgm:prSet/>
      <dgm:spPr/>
      <dgm:t>
        <a:bodyPr/>
        <a:lstStyle/>
        <a:p>
          <a:endParaRPr lang="es-AR"/>
        </a:p>
      </dgm:t>
    </dgm:pt>
    <dgm:pt modelId="{26A7290B-869E-4BFD-AC04-583D05913644}">
      <dgm:prSet phldrT="[Texto]"/>
      <dgm:spPr/>
      <dgm:t>
        <a:bodyPr/>
        <a:lstStyle/>
        <a:p>
          <a:r>
            <a:rPr lang="es-AR" dirty="0" smtClean="0"/>
            <a:t>Lengua</a:t>
          </a:r>
          <a:endParaRPr lang="es-AR" dirty="0"/>
        </a:p>
      </dgm:t>
    </dgm:pt>
    <dgm:pt modelId="{A55FE034-2560-4A07-B99F-909542745483}" type="parTrans" cxnId="{BBFC9884-30F3-4F5A-94E7-74522BF6B4D1}">
      <dgm:prSet/>
      <dgm:spPr/>
      <dgm:t>
        <a:bodyPr/>
        <a:lstStyle/>
        <a:p>
          <a:endParaRPr lang="es-AR"/>
        </a:p>
      </dgm:t>
    </dgm:pt>
    <dgm:pt modelId="{CE445259-398E-476A-9A0C-064F29BB1E41}" type="sibTrans" cxnId="{BBFC9884-30F3-4F5A-94E7-74522BF6B4D1}">
      <dgm:prSet/>
      <dgm:spPr/>
      <dgm:t>
        <a:bodyPr/>
        <a:lstStyle/>
        <a:p>
          <a:endParaRPr lang="es-AR"/>
        </a:p>
      </dgm:t>
    </dgm:pt>
    <dgm:pt modelId="{4CEC9BCB-7846-445A-B98E-9FF22C19522A}">
      <dgm:prSet phldrT="[Texto]"/>
      <dgm:spPr/>
      <dgm:t>
        <a:bodyPr/>
        <a:lstStyle/>
        <a:p>
          <a:r>
            <a:rPr lang="es-AR" dirty="0" smtClean="0"/>
            <a:t>Campo de actividad</a:t>
          </a:r>
          <a:endParaRPr lang="es-AR" dirty="0"/>
        </a:p>
      </dgm:t>
    </dgm:pt>
    <dgm:pt modelId="{16314918-DC27-4E85-88BB-37BC050CB172}" type="parTrans" cxnId="{1F1A00DA-5F2A-4BE3-AE00-400B439F6875}">
      <dgm:prSet/>
      <dgm:spPr/>
      <dgm:t>
        <a:bodyPr/>
        <a:lstStyle/>
        <a:p>
          <a:endParaRPr lang="es-AR"/>
        </a:p>
      </dgm:t>
    </dgm:pt>
    <dgm:pt modelId="{9D0FDEF4-7EE7-40F8-9082-263FC503E5C7}" type="sibTrans" cxnId="{1F1A00DA-5F2A-4BE3-AE00-400B439F6875}">
      <dgm:prSet/>
      <dgm:spPr/>
      <dgm:t>
        <a:bodyPr/>
        <a:lstStyle/>
        <a:p>
          <a:endParaRPr lang="es-AR"/>
        </a:p>
      </dgm:t>
    </dgm:pt>
    <dgm:pt modelId="{9A5B8D4E-D171-4512-A924-99B12B2D1C3E}" type="pres">
      <dgm:prSet presAssocID="{9444BD16-2C66-4DC5-AA4A-6A7C264350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AA8FC92-7AE0-4C5C-8F27-BE118F01AB76}" type="pres">
      <dgm:prSet presAssocID="{B2E08D8B-0BE5-40FC-9C69-D449FBF4D0E8}" presName="root1" presStyleCnt="0"/>
      <dgm:spPr/>
    </dgm:pt>
    <dgm:pt modelId="{9698608A-397A-48EC-ACFC-948EF4881EE8}" type="pres">
      <dgm:prSet presAssocID="{B2E08D8B-0BE5-40FC-9C69-D449FBF4D0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C3AB474-F6B6-463C-86BC-8B3ADF129496}" type="pres">
      <dgm:prSet presAssocID="{B2E08D8B-0BE5-40FC-9C69-D449FBF4D0E8}" presName="level2hierChild" presStyleCnt="0"/>
      <dgm:spPr/>
    </dgm:pt>
    <dgm:pt modelId="{0FB13A39-31B1-4E10-872F-34AF595B0E26}" type="pres">
      <dgm:prSet presAssocID="{AAB653E4-B8AF-42CB-8467-EE5924DF5A31}" presName="conn2-1" presStyleLbl="parChTrans1D2" presStyleIdx="0" presStyleCnt="6"/>
      <dgm:spPr/>
      <dgm:t>
        <a:bodyPr/>
        <a:lstStyle/>
        <a:p>
          <a:endParaRPr lang="es-AR"/>
        </a:p>
      </dgm:t>
    </dgm:pt>
    <dgm:pt modelId="{2EA4C105-7841-4B14-BE6D-BF4519721A12}" type="pres">
      <dgm:prSet presAssocID="{AAB653E4-B8AF-42CB-8467-EE5924DF5A31}" presName="connTx" presStyleLbl="parChTrans1D2" presStyleIdx="0" presStyleCnt="6"/>
      <dgm:spPr/>
      <dgm:t>
        <a:bodyPr/>
        <a:lstStyle/>
        <a:p>
          <a:endParaRPr lang="es-AR"/>
        </a:p>
      </dgm:t>
    </dgm:pt>
    <dgm:pt modelId="{3750957C-F576-4F70-AD13-4EDD40D908B3}" type="pres">
      <dgm:prSet presAssocID="{D584DA64-40CA-430A-88A4-2E71DA739D69}" presName="root2" presStyleCnt="0"/>
      <dgm:spPr/>
    </dgm:pt>
    <dgm:pt modelId="{558F89BE-0415-4AD5-90A8-264EE1EADDD5}" type="pres">
      <dgm:prSet presAssocID="{D584DA64-40CA-430A-88A4-2E71DA739D69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39B65B4-7E31-40D5-9309-B206F9F7BCD5}" type="pres">
      <dgm:prSet presAssocID="{D584DA64-40CA-430A-88A4-2E71DA739D69}" presName="level3hierChild" presStyleCnt="0"/>
      <dgm:spPr/>
    </dgm:pt>
    <dgm:pt modelId="{AB70AA11-0C3F-49EE-8B13-CC8891CC36A4}" type="pres">
      <dgm:prSet presAssocID="{ADCA7891-E1E9-47F4-9344-521742127E24}" presName="conn2-1" presStyleLbl="parChTrans1D2" presStyleIdx="1" presStyleCnt="6"/>
      <dgm:spPr/>
      <dgm:t>
        <a:bodyPr/>
        <a:lstStyle/>
        <a:p>
          <a:endParaRPr lang="es-AR"/>
        </a:p>
      </dgm:t>
    </dgm:pt>
    <dgm:pt modelId="{CF2A8266-E12C-4E18-920B-D0C2A8DF2D08}" type="pres">
      <dgm:prSet presAssocID="{ADCA7891-E1E9-47F4-9344-521742127E24}" presName="connTx" presStyleLbl="parChTrans1D2" presStyleIdx="1" presStyleCnt="6"/>
      <dgm:spPr/>
      <dgm:t>
        <a:bodyPr/>
        <a:lstStyle/>
        <a:p>
          <a:endParaRPr lang="es-AR"/>
        </a:p>
      </dgm:t>
    </dgm:pt>
    <dgm:pt modelId="{4CE8F4AE-9EFE-47A1-8950-7EDB4D96F8B4}" type="pres">
      <dgm:prSet presAssocID="{A7698DA2-277B-4B3B-B3A5-38B03E520509}" presName="root2" presStyleCnt="0"/>
      <dgm:spPr/>
    </dgm:pt>
    <dgm:pt modelId="{5B60E975-2305-4D5B-A931-7FFB8392D5E3}" type="pres">
      <dgm:prSet presAssocID="{A7698DA2-277B-4B3B-B3A5-38B03E520509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D521ED4-7F53-4E89-B484-E4EC25386493}" type="pres">
      <dgm:prSet presAssocID="{A7698DA2-277B-4B3B-B3A5-38B03E520509}" presName="level3hierChild" presStyleCnt="0"/>
      <dgm:spPr/>
    </dgm:pt>
    <dgm:pt modelId="{8B76E025-2C50-4D77-9EB9-0635DB99BA99}" type="pres">
      <dgm:prSet presAssocID="{1C238EEB-68F3-40FD-9461-21FD19AB4DA7}" presName="conn2-1" presStyleLbl="parChTrans1D2" presStyleIdx="2" presStyleCnt="6"/>
      <dgm:spPr/>
      <dgm:t>
        <a:bodyPr/>
        <a:lstStyle/>
        <a:p>
          <a:endParaRPr lang="es-AR"/>
        </a:p>
      </dgm:t>
    </dgm:pt>
    <dgm:pt modelId="{BFED641B-8865-4B93-AF5E-D1C4D2A1140E}" type="pres">
      <dgm:prSet presAssocID="{1C238EEB-68F3-40FD-9461-21FD19AB4DA7}" presName="connTx" presStyleLbl="parChTrans1D2" presStyleIdx="2" presStyleCnt="6"/>
      <dgm:spPr/>
      <dgm:t>
        <a:bodyPr/>
        <a:lstStyle/>
        <a:p>
          <a:endParaRPr lang="es-AR"/>
        </a:p>
      </dgm:t>
    </dgm:pt>
    <dgm:pt modelId="{B9E73C9A-99B7-4CB4-994D-E5EC3940A502}" type="pres">
      <dgm:prSet presAssocID="{9329902D-037A-4487-BDC3-BB4E7BB61125}" presName="root2" presStyleCnt="0"/>
      <dgm:spPr/>
    </dgm:pt>
    <dgm:pt modelId="{0B20F113-43BF-4BE8-A926-A4C3EA454B9E}" type="pres">
      <dgm:prSet presAssocID="{9329902D-037A-4487-BDC3-BB4E7BB61125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1206A17-AB0B-4355-8670-D762B656F092}" type="pres">
      <dgm:prSet presAssocID="{9329902D-037A-4487-BDC3-BB4E7BB61125}" presName="level3hierChild" presStyleCnt="0"/>
      <dgm:spPr/>
    </dgm:pt>
    <dgm:pt modelId="{C47507F2-768B-44A4-BBD8-A220CF247B7E}" type="pres">
      <dgm:prSet presAssocID="{E88F5C5E-F3F0-4C36-BB1E-7625CE37A457}" presName="conn2-1" presStyleLbl="parChTrans1D2" presStyleIdx="3" presStyleCnt="6"/>
      <dgm:spPr/>
      <dgm:t>
        <a:bodyPr/>
        <a:lstStyle/>
        <a:p>
          <a:endParaRPr lang="es-AR"/>
        </a:p>
      </dgm:t>
    </dgm:pt>
    <dgm:pt modelId="{3F7910B6-2A8B-472C-9AF4-80FDCAF72E71}" type="pres">
      <dgm:prSet presAssocID="{E88F5C5E-F3F0-4C36-BB1E-7625CE37A457}" presName="connTx" presStyleLbl="parChTrans1D2" presStyleIdx="3" presStyleCnt="6"/>
      <dgm:spPr/>
      <dgm:t>
        <a:bodyPr/>
        <a:lstStyle/>
        <a:p>
          <a:endParaRPr lang="es-AR"/>
        </a:p>
      </dgm:t>
    </dgm:pt>
    <dgm:pt modelId="{69ABE265-4192-49D8-A507-C008188CEB86}" type="pres">
      <dgm:prSet presAssocID="{86D2E45B-EE9C-4BD2-B347-EEB2E9E57087}" presName="root2" presStyleCnt="0"/>
      <dgm:spPr/>
    </dgm:pt>
    <dgm:pt modelId="{DA45E8D0-3828-4CE8-8358-A95385613130}" type="pres">
      <dgm:prSet presAssocID="{86D2E45B-EE9C-4BD2-B347-EEB2E9E57087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C73D643-BD03-4B47-B874-2432EA1B1CCA}" type="pres">
      <dgm:prSet presAssocID="{86D2E45B-EE9C-4BD2-B347-EEB2E9E57087}" presName="level3hierChild" presStyleCnt="0"/>
      <dgm:spPr/>
    </dgm:pt>
    <dgm:pt modelId="{F0A1E4F7-2BAD-4BBC-BB0E-900A3881B9FD}" type="pres">
      <dgm:prSet presAssocID="{A55FE034-2560-4A07-B99F-909542745483}" presName="conn2-1" presStyleLbl="parChTrans1D2" presStyleIdx="4" presStyleCnt="6"/>
      <dgm:spPr/>
      <dgm:t>
        <a:bodyPr/>
        <a:lstStyle/>
        <a:p>
          <a:endParaRPr lang="es-AR"/>
        </a:p>
      </dgm:t>
    </dgm:pt>
    <dgm:pt modelId="{B26860BE-62FA-4DF9-A960-3F50DFD0D298}" type="pres">
      <dgm:prSet presAssocID="{A55FE034-2560-4A07-B99F-909542745483}" presName="connTx" presStyleLbl="parChTrans1D2" presStyleIdx="4" presStyleCnt="6"/>
      <dgm:spPr/>
      <dgm:t>
        <a:bodyPr/>
        <a:lstStyle/>
        <a:p>
          <a:endParaRPr lang="es-AR"/>
        </a:p>
      </dgm:t>
    </dgm:pt>
    <dgm:pt modelId="{F55172D9-F023-4911-B538-C49C2958C675}" type="pres">
      <dgm:prSet presAssocID="{26A7290B-869E-4BFD-AC04-583D05913644}" presName="root2" presStyleCnt="0"/>
      <dgm:spPr/>
    </dgm:pt>
    <dgm:pt modelId="{6E003736-1AFA-4DDF-AD84-79D4B0302188}" type="pres">
      <dgm:prSet presAssocID="{26A7290B-869E-4BFD-AC04-583D05913644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BACAC69-0CFB-4FA7-AF2F-7D488AECA201}" type="pres">
      <dgm:prSet presAssocID="{26A7290B-869E-4BFD-AC04-583D05913644}" presName="level3hierChild" presStyleCnt="0"/>
      <dgm:spPr/>
    </dgm:pt>
    <dgm:pt modelId="{4A30FC6F-0E77-46DD-BACE-0FCFF7C12F69}" type="pres">
      <dgm:prSet presAssocID="{16314918-DC27-4E85-88BB-37BC050CB172}" presName="conn2-1" presStyleLbl="parChTrans1D2" presStyleIdx="5" presStyleCnt="6"/>
      <dgm:spPr/>
      <dgm:t>
        <a:bodyPr/>
        <a:lstStyle/>
        <a:p>
          <a:endParaRPr lang="es-AR"/>
        </a:p>
      </dgm:t>
    </dgm:pt>
    <dgm:pt modelId="{FFD30C39-0B03-40DA-8165-6C0F50675A39}" type="pres">
      <dgm:prSet presAssocID="{16314918-DC27-4E85-88BB-37BC050CB172}" presName="connTx" presStyleLbl="parChTrans1D2" presStyleIdx="5" presStyleCnt="6"/>
      <dgm:spPr/>
      <dgm:t>
        <a:bodyPr/>
        <a:lstStyle/>
        <a:p>
          <a:endParaRPr lang="es-AR"/>
        </a:p>
      </dgm:t>
    </dgm:pt>
    <dgm:pt modelId="{C3035F59-9E0C-409E-9484-C121FFC03377}" type="pres">
      <dgm:prSet presAssocID="{4CEC9BCB-7846-445A-B98E-9FF22C19522A}" presName="root2" presStyleCnt="0"/>
      <dgm:spPr/>
    </dgm:pt>
    <dgm:pt modelId="{DE44D75D-9010-48E6-8D66-D1B47017F669}" type="pres">
      <dgm:prSet presAssocID="{4CEC9BCB-7846-445A-B98E-9FF22C19522A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51EA2C4-B74D-479C-9B03-81633DC043DE}" type="pres">
      <dgm:prSet presAssocID="{4CEC9BCB-7846-445A-B98E-9FF22C19522A}" presName="level3hierChild" presStyleCnt="0"/>
      <dgm:spPr/>
    </dgm:pt>
  </dgm:ptLst>
  <dgm:cxnLst>
    <dgm:cxn modelId="{A49A509C-30B6-4BB2-B95E-78961B919F7D}" type="presOf" srcId="{9444BD16-2C66-4DC5-AA4A-6A7C2643502A}" destId="{9A5B8D4E-D171-4512-A924-99B12B2D1C3E}" srcOrd="0" destOrd="0" presId="urn:microsoft.com/office/officeart/2008/layout/HorizontalMultiLevelHierarchy"/>
    <dgm:cxn modelId="{A7CDA16F-E8C7-4BD1-B913-39AE4E611CBC}" type="presOf" srcId="{AAB653E4-B8AF-42CB-8467-EE5924DF5A31}" destId="{0FB13A39-31B1-4E10-872F-34AF595B0E26}" srcOrd="0" destOrd="0" presId="urn:microsoft.com/office/officeart/2008/layout/HorizontalMultiLevelHierarchy"/>
    <dgm:cxn modelId="{C55C62D5-D930-4932-B5A3-F67603E02886}" type="presOf" srcId="{A7698DA2-277B-4B3B-B3A5-38B03E520509}" destId="{5B60E975-2305-4D5B-A931-7FFB8392D5E3}" srcOrd="0" destOrd="0" presId="urn:microsoft.com/office/officeart/2008/layout/HorizontalMultiLevelHierarchy"/>
    <dgm:cxn modelId="{ABAA26EA-1946-4461-9768-EA39A166BCBF}" type="presOf" srcId="{E88F5C5E-F3F0-4C36-BB1E-7625CE37A457}" destId="{3F7910B6-2A8B-472C-9AF4-80FDCAF72E71}" srcOrd="1" destOrd="0" presId="urn:microsoft.com/office/officeart/2008/layout/HorizontalMultiLevelHierarchy"/>
    <dgm:cxn modelId="{9AD83AE4-B15E-4E41-944A-00C7BBFCCC0B}" type="presOf" srcId="{16314918-DC27-4E85-88BB-37BC050CB172}" destId="{FFD30C39-0B03-40DA-8165-6C0F50675A39}" srcOrd="1" destOrd="0" presId="urn:microsoft.com/office/officeart/2008/layout/HorizontalMultiLevelHierarchy"/>
    <dgm:cxn modelId="{952C7A3B-1AE3-49D9-BDD1-BC7C1967827C}" type="presOf" srcId="{1C238EEB-68F3-40FD-9461-21FD19AB4DA7}" destId="{BFED641B-8865-4B93-AF5E-D1C4D2A1140E}" srcOrd="1" destOrd="0" presId="urn:microsoft.com/office/officeart/2008/layout/HorizontalMultiLevelHierarchy"/>
    <dgm:cxn modelId="{694FF91C-640F-495A-A304-A652EA5C4AA8}" type="presOf" srcId="{16314918-DC27-4E85-88BB-37BC050CB172}" destId="{4A30FC6F-0E77-46DD-BACE-0FCFF7C12F69}" srcOrd="0" destOrd="0" presId="urn:microsoft.com/office/officeart/2008/layout/HorizontalMultiLevelHierarchy"/>
    <dgm:cxn modelId="{273C225E-0528-4E7F-8A0D-26E0E2A997EE}" srcId="{B2E08D8B-0BE5-40FC-9C69-D449FBF4D0E8}" destId="{9329902D-037A-4487-BDC3-BB4E7BB61125}" srcOrd="2" destOrd="0" parTransId="{1C238EEB-68F3-40FD-9461-21FD19AB4DA7}" sibTransId="{DD3B72E1-C1B5-40C6-B148-9E2E6A92A8D9}"/>
    <dgm:cxn modelId="{BBFC9884-30F3-4F5A-94E7-74522BF6B4D1}" srcId="{B2E08D8B-0BE5-40FC-9C69-D449FBF4D0E8}" destId="{26A7290B-869E-4BFD-AC04-583D05913644}" srcOrd="4" destOrd="0" parTransId="{A55FE034-2560-4A07-B99F-909542745483}" sibTransId="{CE445259-398E-476A-9A0C-064F29BB1E41}"/>
    <dgm:cxn modelId="{8BFDC6E1-F528-4736-B56A-777E6A69EEC8}" type="presOf" srcId="{ADCA7891-E1E9-47F4-9344-521742127E24}" destId="{AB70AA11-0C3F-49EE-8B13-CC8891CC36A4}" srcOrd="0" destOrd="0" presId="urn:microsoft.com/office/officeart/2008/layout/HorizontalMultiLevelHierarchy"/>
    <dgm:cxn modelId="{A588A730-AA2C-4FE1-836F-A4C1930AF51F}" srcId="{B2E08D8B-0BE5-40FC-9C69-D449FBF4D0E8}" destId="{86D2E45B-EE9C-4BD2-B347-EEB2E9E57087}" srcOrd="3" destOrd="0" parTransId="{E88F5C5E-F3F0-4C36-BB1E-7625CE37A457}" sibTransId="{73C5ECEC-69F7-4968-9A33-59B1A7FAA147}"/>
    <dgm:cxn modelId="{808010C0-F0B3-4A3A-96B0-BD69E0D11B66}" type="presOf" srcId="{A55FE034-2560-4A07-B99F-909542745483}" destId="{F0A1E4F7-2BAD-4BBC-BB0E-900A3881B9FD}" srcOrd="0" destOrd="0" presId="urn:microsoft.com/office/officeart/2008/layout/HorizontalMultiLevelHierarchy"/>
    <dgm:cxn modelId="{D3CB9EC3-498F-42A1-8302-003B53DA47BE}" srcId="{B2E08D8B-0BE5-40FC-9C69-D449FBF4D0E8}" destId="{D584DA64-40CA-430A-88A4-2E71DA739D69}" srcOrd="0" destOrd="0" parTransId="{AAB653E4-B8AF-42CB-8467-EE5924DF5A31}" sibTransId="{1889FA28-1ED5-4076-B005-8F092CD767E4}"/>
    <dgm:cxn modelId="{229EEFE6-7CE8-4F46-A62F-CE880ED75406}" type="presOf" srcId="{D584DA64-40CA-430A-88A4-2E71DA739D69}" destId="{558F89BE-0415-4AD5-90A8-264EE1EADDD5}" srcOrd="0" destOrd="0" presId="urn:microsoft.com/office/officeart/2008/layout/HorizontalMultiLevelHierarchy"/>
    <dgm:cxn modelId="{ED051BA3-5EB9-4FDE-BF01-CEB8EFD703E4}" type="presOf" srcId="{B2E08D8B-0BE5-40FC-9C69-D449FBF4D0E8}" destId="{9698608A-397A-48EC-ACFC-948EF4881EE8}" srcOrd="0" destOrd="0" presId="urn:microsoft.com/office/officeart/2008/layout/HorizontalMultiLevelHierarchy"/>
    <dgm:cxn modelId="{54F076E8-F917-4946-A64E-8F453A258D5F}" type="presOf" srcId="{86D2E45B-EE9C-4BD2-B347-EEB2E9E57087}" destId="{DA45E8D0-3828-4CE8-8358-A95385613130}" srcOrd="0" destOrd="0" presId="urn:microsoft.com/office/officeart/2008/layout/HorizontalMultiLevelHierarchy"/>
    <dgm:cxn modelId="{1F1A00DA-5F2A-4BE3-AE00-400B439F6875}" srcId="{B2E08D8B-0BE5-40FC-9C69-D449FBF4D0E8}" destId="{4CEC9BCB-7846-445A-B98E-9FF22C19522A}" srcOrd="5" destOrd="0" parTransId="{16314918-DC27-4E85-88BB-37BC050CB172}" sibTransId="{9D0FDEF4-7EE7-40F8-9082-263FC503E5C7}"/>
    <dgm:cxn modelId="{AB99230D-25C2-4C5E-816F-20A7B7603883}" srcId="{B2E08D8B-0BE5-40FC-9C69-D449FBF4D0E8}" destId="{A7698DA2-277B-4B3B-B3A5-38B03E520509}" srcOrd="1" destOrd="0" parTransId="{ADCA7891-E1E9-47F4-9344-521742127E24}" sibTransId="{177CE0E9-A108-4925-B308-55A73FE9BE66}"/>
    <dgm:cxn modelId="{4BC7B6C5-B684-4D95-A3B0-910CF092FBE8}" type="presOf" srcId="{26A7290B-869E-4BFD-AC04-583D05913644}" destId="{6E003736-1AFA-4DDF-AD84-79D4B0302188}" srcOrd="0" destOrd="0" presId="urn:microsoft.com/office/officeart/2008/layout/HorizontalMultiLevelHierarchy"/>
    <dgm:cxn modelId="{D7224E1E-8F99-40BC-83B7-A19C540BD35F}" type="presOf" srcId="{A55FE034-2560-4A07-B99F-909542745483}" destId="{B26860BE-62FA-4DF9-A960-3F50DFD0D298}" srcOrd="1" destOrd="0" presId="urn:microsoft.com/office/officeart/2008/layout/HorizontalMultiLevelHierarchy"/>
    <dgm:cxn modelId="{A257DFBF-D22D-4229-9421-64FE63EF2DC1}" type="presOf" srcId="{1C238EEB-68F3-40FD-9461-21FD19AB4DA7}" destId="{8B76E025-2C50-4D77-9EB9-0635DB99BA99}" srcOrd="0" destOrd="0" presId="urn:microsoft.com/office/officeart/2008/layout/HorizontalMultiLevelHierarchy"/>
    <dgm:cxn modelId="{FC32E931-7A47-4067-AB67-2E0D7C499AF7}" type="presOf" srcId="{ADCA7891-E1E9-47F4-9344-521742127E24}" destId="{CF2A8266-E12C-4E18-920B-D0C2A8DF2D08}" srcOrd="1" destOrd="0" presId="urn:microsoft.com/office/officeart/2008/layout/HorizontalMultiLevelHierarchy"/>
    <dgm:cxn modelId="{44DBC720-56B7-428C-B05E-77BAD2419F37}" type="presOf" srcId="{4CEC9BCB-7846-445A-B98E-9FF22C19522A}" destId="{DE44D75D-9010-48E6-8D66-D1B47017F669}" srcOrd="0" destOrd="0" presId="urn:microsoft.com/office/officeart/2008/layout/HorizontalMultiLevelHierarchy"/>
    <dgm:cxn modelId="{0C6A2932-2BC5-4C5C-B7D0-DDDA69F322A4}" type="presOf" srcId="{E88F5C5E-F3F0-4C36-BB1E-7625CE37A457}" destId="{C47507F2-768B-44A4-BBD8-A220CF247B7E}" srcOrd="0" destOrd="0" presId="urn:microsoft.com/office/officeart/2008/layout/HorizontalMultiLevelHierarchy"/>
    <dgm:cxn modelId="{32C25C4C-9A17-4D89-8DFB-983733E13A14}" type="presOf" srcId="{9329902D-037A-4487-BDC3-BB4E7BB61125}" destId="{0B20F113-43BF-4BE8-A926-A4C3EA454B9E}" srcOrd="0" destOrd="0" presId="urn:microsoft.com/office/officeart/2008/layout/HorizontalMultiLevelHierarchy"/>
    <dgm:cxn modelId="{5E98C637-88CB-424F-BE44-8681AE81CBEE}" type="presOf" srcId="{AAB653E4-B8AF-42CB-8467-EE5924DF5A31}" destId="{2EA4C105-7841-4B14-BE6D-BF4519721A12}" srcOrd="1" destOrd="0" presId="urn:microsoft.com/office/officeart/2008/layout/HorizontalMultiLevelHierarchy"/>
    <dgm:cxn modelId="{5477EB00-045D-4870-BD65-BF7BFF23D6CB}" srcId="{9444BD16-2C66-4DC5-AA4A-6A7C2643502A}" destId="{B2E08D8B-0BE5-40FC-9C69-D449FBF4D0E8}" srcOrd="0" destOrd="0" parTransId="{408A6552-340E-4BE8-B1EF-3071AFEE1DCB}" sibTransId="{7635DE1E-90AB-4B37-A8B2-37AB9364C64A}"/>
    <dgm:cxn modelId="{8271FE20-B464-4BBB-8C30-ED5F361D5E6E}" type="presParOf" srcId="{9A5B8D4E-D171-4512-A924-99B12B2D1C3E}" destId="{DAA8FC92-7AE0-4C5C-8F27-BE118F01AB76}" srcOrd="0" destOrd="0" presId="urn:microsoft.com/office/officeart/2008/layout/HorizontalMultiLevelHierarchy"/>
    <dgm:cxn modelId="{D71EE190-4CBD-47D4-9CD0-101A26CC31E9}" type="presParOf" srcId="{DAA8FC92-7AE0-4C5C-8F27-BE118F01AB76}" destId="{9698608A-397A-48EC-ACFC-948EF4881EE8}" srcOrd="0" destOrd="0" presId="urn:microsoft.com/office/officeart/2008/layout/HorizontalMultiLevelHierarchy"/>
    <dgm:cxn modelId="{76F29702-A9CD-43C2-932B-AD95105CDEDD}" type="presParOf" srcId="{DAA8FC92-7AE0-4C5C-8F27-BE118F01AB76}" destId="{EC3AB474-F6B6-463C-86BC-8B3ADF129496}" srcOrd="1" destOrd="0" presId="urn:microsoft.com/office/officeart/2008/layout/HorizontalMultiLevelHierarchy"/>
    <dgm:cxn modelId="{ED6410E7-DB01-451C-B66B-1FFE3564406B}" type="presParOf" srcId="{EC3AB474-F6B6-463C-86BC-8B3ADF129496}" destId="{0FB13A39-31B1-4E10-872F-34AF595B0E26}" srcOrd="0" destOrd="0" presId="urn:microsoft.com/office/officeart/2008/layout/HorizontalMultiLevelHierarchy"/>
    <dgm:cxn modelId="{9C3C8E85-1A9C-423D-BF80-735823510898}" type="presParOf" srcId="{0FB13A39-31B1-4E10-872F-34AF595B0E26}" destId="{2EA4C105-7841-4B14-BE6D-BF4519721A12}" srcOrd="0" destOrd="0" presId="urn:microsoft.com/office/officeart/2008/layout/HorizontalMultiLevelHierarchy"/>
    <dgm:cxn modelId="{BA3C7E6F-A8DB-4975-B820-935FE5FBCD58}" type="presParOf" srcId="{EC3AB474-F6B6-463C-86BC-8B3ADF129496}" destId="{3750957C-F576-4F70-AD13-4EDD40D908B3}" srcOrd="1" destOrd="0" presId="urn:microsoft.com/office/officeart/2008/layout/HorizontalMultiLevelHierarchy"/>
    <dgm:cxn modelId="{8266EBBB-EAFD-415D-A159-4B049DCB485B}" type="presParOf" srcId="{3750957C-F576-4F70-AD13-4EDD40D908B3}" destId="{558F89BE-0415-4AD5-90A8-264EE1EADDD5}" srcOrd="0" destOrd="0" presId="urn:microsoft.com/office/officeart/2008/layout/HorizontalMultiLevelHierarchy"/>
    <dgm:cxn modelId="{D744F1DB-2CA9-421B-8075-9C6ECDFC1452}" type="presParOf" srcId="{3750957C-F576-4F70-AD13-4EDD40D908B3}" destId="{639B65B4-7E31-40D5-9309-B206F9F7BCD5}" srcOrd="1" destOrd="0" presId="urn:microsoft.com/office/officeart/2008/layout/HorizontalMultiLevelHierarchy"/>
    <dgm:cxn modelId="{E7A8149D-3367-4DFA-A284-5603F728C500}" type="presParOf" srcId="{EC3AB474-F6B6-463C-86BC-8B3ADF129496}" destId="{AB70AA11-0C3F-49EE-8B13-CC8891CC36A4}" srcOrd="2" destOrd="0" presId="urn:microsoft.com/office/officeart/2008/layout/HorizontalMultiLevelHierarchy"/>
    <dgm:cxn modelId="{967A996C-7C9E-42AD-8867-58F49EF8D0DB}" type="presParOf" srcId="{AB70AA11-0C3F-49EE-8B13-CC8891CC36A4}" destId="{CF2A8266-E12C-4E18-920B-D0C2A8DF2D08}" srcOrd="0" destOrd="0" presId="urn:microsoft.com/office/officeart/2008/layout/HorizontalMultiLevelHierarchy"/>
    <dgm:cxn modelId="{5AD5850B-53DD-43E4-81FA-796958951020}" type="presParOf" srcId="{EC3AB474-F6B6-463C-86BC-8B3ADF129496}" destId="{4CE8F4AE-9EFE-47A1-8950-7EDB4D96F8B4}" srcOrd="3" destOrd="0" presId="urn:microsoft.com/office/officeart/2008/layout/HorizontalMultiLevelHierarchy"/>
    <dgm:cxn modelId="{0C29346F-2CCA-4E8F-8A6F-DBB832E4050D}" type="presParOf" srcId="{4CE8F4AE-9EFE-47A1-8950-7EDB4D96F8B4}" destId="{5B60E975-2305-4D5B-A931-7FFB8392D5E3}" srcOrd="0" destOrd="0" presId="urn:microsoft.com/office/officeart/2008/layout/HorizontalMultiLevelHierarchy"/>
    <dgm:cxn modelId="{21AA854E-769F-4D8A-A40A-A5FCA45FA5E9}" type="presParOf" srcId="{4CE8F4AE-9EFE-47A1-8950-7EDB4D96F8B4}" destId="{8D521ED4-7F53-4E89-B484-E4EC25386493}" srcOrd="1" destOrd="0" presId="urn:microsoft.com/office/officeart/2008/layout/HorizontalMultiLevelHierarchy"/>
    <dgm:cxn modelId="{E7B61F01-E6F2-4F92-985D-53C7EC888917}" type="presParOf" srcId="{EC3AB474-F6B6-463C-86BC-8B3ADF129496}" destId="{8B76E025-2C50-4D77-9EB9-0635DB99BA99}" srcOrd="4" destOrd="0" presId="urn:microsoft.com/office/officeart/2008/layout/HorizontalMultiLevelHierarchy"/>
    <dgm:cxn modelId="{99774739-9A65-4B46-B0AC-63489752FA38}" type="presParOf" srcId="{8B76E025-2C50-4D77-9EB9-0635DB99BA99}" destId="{BFED641B-8865-4B93-AF5E-D1C4D2A1140E}" srcOrd="0" destOrd="0" presId="urn:microsoft.com/office/officeart/2008/layout/HorizontalMultiLevelHierarchy"/>
    <dgm:cxn modelId="{F53F6AA9-8770-499E-A30C-6E295707BE4D}" type="presParOf" srcId="{EC3AB474-F6B6-463C-86BC-8B3ADF129496}" destId="{B9E73C9A-99B7-4CB4-994D-E5EC3940A502}" srcOrd="5" destOrd="0" presId="urn:microsoft.com/office/officeart/2008/layout/HorizontalMultiLevelHierarchy"/>
    <dgm:cxn modelId="{8D75EA0B-E2CC-42C4-BDF1-E91ECD9C6685}" type="presParOf" srcId="{B9E73C9A-99B7-4CB4-994D-E5EC3940A502}" destId="{0B20F113-43BF-4BE8-A926-A4C3EA454B9E}" srcOrd="0" destOrd="0" presId="urn:microsoft.com/office/officeart/2008/layout/HorizontalMultiLevelHierarchy"/>
    <dgm:cxn modelId="{66B01C92-CF9B-4B14-9BEC-5C6A8E883F44}" type="presParOf" srcId="{B9E73C9A-99B7-4CB4-994D-E5EC3940A502}" destId="{91206A17-AB0B-4355-8670-D762B656F092}" srcOrd="1" destOrd="0" presId="urn:microsoft.com/office/officeart/2008/layout/HorizontalMultiLevelHierarchy"/>
    <dgm:cxn modelId="{DD09BEDD-9562-4511-AE0C-BFE84FF28704}" type="presParOf" srcId="{EC3AB474-F6B6-463C-86BC-8B3ADF129496}" destId="{C47507F2-768B-44A4-BBD8-A220CF247B7E}" srcOrd="6" destOrd="0" presId="urn:microsoft.com/office/officeart/2008/layout/HorizontalMultiLevelHierarchy"/>
    <dgm:cxn modelId="{DD026CAF-1D6A-45F0-A30C-0538613AEE5A}" type="presParOf" srcId="{C47507F2-768B-44A4-BBD8-A220CF247B7E}" destId="{3F7910B6-2A8B-472C-9AF4-80FDCAF72E71}" srcOrd="0" destOrd="0" presId="urn:microsoft.com/office/officeart/2008/layout/HorizontalMultiLevelHierarchy"/>
    <dgm:cxn modelId="{49991AF6-E773-4D56-8459-B745EBD3FA14}" type="presParOf" srcId="{EC3AB474-F6B6-463C-86BC-8B3ADF129496}" destId="{69ABE265-4192-49D8-A507-C008188CEB86}" srcOrd="7" destOrd="0" presId="urn:microsoft.com/office/officeart/2008/layout/HorizontalMultiLevelHierarchy"/>
    <dgm:cxn modelId="{7C526F2D-CE2D-4D66-A9B0-E94B3F8EF996}" type="presParOf" srcId="{69ABE265-4192-49D8-A507-C008188CEB86}" destId="{DA45E8D0-3828-4CE8-8358-A95385613130}" srcOrd="0" destOrd="0" presId="urn:microsoft.com/office/officeart/2008/layout/HorizontalMultiLevelHierarchy"/>
    <dgm:cxn modelId="{94D30D4B-3B79-47AB-B835-DF5F2B0DD489}" type="presParOf" srcId="{69ABE265-4192-49D8-A507-C008188CEB86}" destId="{1C73D643-BD03-4B47-B874-2432EA1B1CCA}" srcOrd="1" destOrd="0" presId="urn:microsoft.com/office/officeart/2008/layout/HorizontalMultiLevelHierarchy"/>
    <dgm:cxn modelId="{7610889E-8A1E-47F9-B04B-78CF078418F8}" type="presParOf" srcId="{EC3AB474-F6B6-463C-86BC-8B3ADF129496}" destId="{F0A1E4F7-2BAD-4BBC-BB0E-900A3881B9FD}" srcOrd="8" destOrd="0" presId="urn:microsoft.com/office/officeart/2008/layout/HorizontalMultiLevelHierarchy"/>
    <dgm:cxn modelId="{F008B55A-65C2-4A86-8552-96F34ADF4850}" type="presParOf" srcId="{F0A1E4F7-2BAD-4BBC-BB0E-900A3881B9FD}" destId="{B26860BE-62FA-4DF9-A960-3F50DFD0D298}" srcOrd="0" destOrd="0" presId="urn:microsoft.com/office/officeart/2008/layout/HorizontalMultiLevelHierarchy"/>
    <dgm:cxn modelId="{BC1D717E-E958-4966-A0E0-BCDB58290A75}" type="presParOf" srcId="{EC3AB474-F6B6-463C-86BC-8B3ADF129496}" destId="{F55172D9-F023-4911-B538-C49C2958C675}" srcOrd="9" destOrd="0" presId="urn:microsoft.com/office/officeart/2008/layout/HorizontalMultiLevelHierarchy"/>
    <dgm:cxn modelId="{4A560DC2-7E86-402A-97F1-EC8D95C6C186}" type="presParOf" srcId="{F55172D9-F023-4911-B538-C49C2958C675}" destId="{6E003736-1AFA-4DDF-AD84-79D4B0302188}" srcOrd="0" destOrd="0" presId="urn:microsoft.com/office/officeart/2008/layout/HorizontalMultiLevelHierarchy"/>
    <dgm:cxn modelId="{FBA623E9-C5DE-456C-8BBE-5E5D6BE097D1}" type="presParOf" srcId="{F55172D9-F023-4911-B538-C49C2958C675}" destId="{1BACAC69-0CFB-4FA7-AF2F-7D488AECA201}" srcOrd="1" destOrd="0" presId="urn:microsoft.com/office/officeart/2008/layout/HorizontalMultiLevelHierarchy"/>
    <dgm:cxn modelId="{A6AA7271-E4E6-46C5-8B06-2173725E9757}" type="presParOf" srcId="{EC3AB474-F6B6-463C-86BC-8B3ADF129496}" destId="{4A30FC6F-0E77-46DD-BACE-0FCFF7C12F69}" srcOrd="10" destOrd="0" presId="urn:microsoft.com/office/officeart/2008/layout/HorizontalMultiLevelHierarchy"/>
    <dgm:cxn modelId="{348B495F-7DD0-437A-BD81-E0DF9CF4F3C3}" type="presParOf" srcId="{4A30FC6F-0E77-46DD-BACE-0FCFF7C12F69}" destId="{FFD30C39-0B03-40DA-8165-6C0F50675A39}" srcOrd="0" destOrd="0" presId="urn:microsoft.com/office/officeart/2008/layout/HorizontalMultiLevelHierarchy"/>
    <dgm:cxn modelId="{7F46D6B0-852D-4CC5-BCF0-D959A71C9417}" type="presParOf" srcId="{EC3AB474-F6B6-463C-86BC-8B3ADF129496}" destId="{C3035F59-9E0C-409E-9484-C121FFC03377}" srcOrd="11" destOrd="0" presId="urn:microsoft.com/office/officeart/2008/layout/HorizontalMultiLevelHierarchy"/>
    <dgm:cxn modelId="{2FB021CB-D7EB-49A4-B222-DD7E18D3A8A6}" type="presParOf" srcId="{C3035F59-9E0C-409E-9484-C121FFC03377}" destId="{DE44D75D-9010-48E6-8D66-D1B47017F669}" srcOrd="0" destOrd="0" presId="urn:microsoft.com/office/officeart/2008/layout/HorizontalMultiLevelHierarchy"/>
    <dgm:cxn modelId="{AD15441F-1AD4-4554-9572-1765FB6183F1}" type="presParOf" srcId="{C3035F59-9E0C-409E-9484-C121FFC03377}" destId="{F51EA2C4-B74D-479C-9B03-81633DC043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44BD16-2C66-4DC5-AA4A-6A7C264350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584DA64-40CA-430A-88A4-2E71DA739D69}">
      <dgm:prSet phldrT="[Texto]"/>
      <dgm:spPr/>
      <dgm:t>
        <a:bodyPr/>
        <a:lstStyle/>
        <a:p>
          <a:r>
            <a:rPr lang="es-AR" dirty="0" smtClean="0"/>
            <a:t>Profesión</a:t>
          </a:r>
          <a:endParaRPr lang="es-AR" dirty="0"/>
        </a:p>
      </dgm:t>
    </dgm:pt>
    <dgm:pt modelId="{AAB653E4-B8AF-42CB-8467-EE5924DF5A31}" type="parTrans" cxnId="{D3CB9EC3-498F-42A1-8302-003B53DA47BE}">
      <dgm:prSet/>
      <dgm:spPr/>
      <dgm:t>
        <a:bodyPr/>
        <a:lstStyle/>
        <a:p>
          <a:endParaRPr lang="es-AR"/>
        </a:p>
      </dgm:t>
    </dgm:pt>
    <dgm:pt modelId="{1889FA28-1ED5-4076-B005-8F092CD767E4}" type="sibTrans" cxnId="{D3CB9EC3-498F-42A1-8302-003B53DA47BE}">
      <dgm:prSet/>
      <dgm:spPr/>
      <dgm:t>
        <a:bodyPr/>
        <a:lstStyle/>
        <a:p>
          <a:endParaRPr lang="es-AR"/>
        </a:p>
      </dgm:t>
    </dgm:pt>
    <dgm:pt modelId="{9329902D-037A-4487-BDC3-BB4E7BB61125}">
      <dgm:prSet phldrT="[Texto]"/>
      <dgm:spPr/>
      <dgm:t>
        <a:bodyPr/>
        <a:lstStyle/>
        <a:p>
          <a:r>
            <a:rPr lang="es-AR" dirty="0" smtClean="0"/>
            <a:t>Biografía</a:t>
          </a:r>
          <a:endParaRPr lang="es-AR" dirty="0"/>
        </a:p>
      </dgm:t>
    </dgm:pt>
    <dgm:pt modelId="{1C238EEB-68F3-40FD-9461-21FD19AB4DA7}" type="parTrans" cxnId="{273C225E-0528-4E7F-8A0D-26E0E2A997EE}">
      <dgm:prSet/>
      <dgm:spPr/>
      <dgm:t>
        <a:bodyPr/>
        <a:lstStyle/>
        <a:p>
          <a:endParaRPr lang="es-AR"/>
        </a:p>
      </dgm:t>
    </dgm:pt>
    <dgm:pt modelId="{DD3B72E1-C1B5-40C6-B148-9E2E6A92A8D9}" type="sibTrans" cxnId="{273C225E-0528-4E7F-8A0D-26E0E2A997EE}">
      <dgm:prSet/>
      <dgm:spPr/>
      <dgm:t>
        <a:bodyPr/>
        <a:lstStyle/>
        <a:p>
          <a:endParaRPr lang="es-AR"/>
        </a:p>
      </dgm:t>
    </dgm:pt>
    <dgm:pt modelId="{A7698DA2-277B-4B3B-B3A5-38B03E520509}">
      <dgm:prSet/>
      <dgm:spPr/>
      <dgm:t>
        <a:bodyPr/>
        <a:lstStyle/>
        <a:p>
          <a:r>
            <a:rPr lang="es-AR" dirty="0" smtClean="0"/>
            <a:t>Ocupación</a:t>
          </a:r>
          <a:endParaRPr lang="es-AR" dirty="0"/>
        </a:p>
      </dgm:t>
    </dgm:pt>
    <dgm:pt modelId="{ADCA7891-E1E9-47F4-9344-521742127E24}" type="parTrans" cxnId="{AB99230D-25C2-4C5E-816F-20A7B7603883}">
      <dgm:prSet/>
      <dgm:spPr/>
      <dgm:t>
        <a:bodyPr/>
        <a:lstStyle/>
        <a:p>
          <a:endParaRPr lang="es-AR"/>
        </a:p>
      </dgm:t>
    </dgm:pt>
    <dgm:pt modelId="{177CE0E9-A108-4925-B308-55A73FE9BE66}" type="sibTrans" cxnId="{AB99230D-25C2-4C5E-816F-20A7B7603883}">
      <dgm:prSet/>
      <dgm:spPr/>
      <dgm:t>
        <a:bodyPr/>
        <a:lstStyle/>
        <a:p>
          <a:endParaRPr lang="es-AR"/>
        </a:p>
      </dgm:t>
    </dgm:pt>
    <dgm:pt modelId="{B2E08D8B-0BE5-40FC-9C69-D449FBF4D0E8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ATRIBUTOS</a:t>
          </a:r>
        </a:p>
        <a:p>
          <a:r>
            <a:rPr lang="es-AR" dirty="0" smtClean="0">
              <a:solidFill>
                <a:schemeClr val="tx1"/>
              </a:solidFill>
            </a:rPr>
            <a:t>PERSONA</a:t>
          </a:r>
          <a:endParaRPr lang="es-AR" dirty="0">
            <a:solidFill>
              <a:schemeClr val="tx1"/>
            </a:solidFill>
          </a:endParaRPr>
        </a:p>
      </dgm:t>
    </dgm:pt>
    <dgm:pt modelId="{7635DE1E-90AB-4B37-A8B2-37AB9364C64A}" type="sibTrans" cxnId="{5477EB00-045D-4870-BD65-BF7BFF23D6CB}">
      <dgm:prSet/>
      <dgm:spPr/>
      <dgm:t>
        <a:bodyPr/>
        <a:lstStyle/>
        <a:p>
          <a:endParaRPr lang="es-AR"/>
        </a:p>
      </dgm:t>
    </dgm:pt>
    <dgm:pt modelId="{408A6552-340E-4BE8-B1EF-3071AFEE1DCB}" type="parTrans" cxnId="{5477EB00-045D-4870-BD65-BF7BFF23D6CB}">
      <dgm:prSet/>
      <dgm:spPr/>
      <dgm:t>
        <a:bodyPr/>
        <a:lstStyle/>
        <a:p>
          <a:endParaRPr lang="es-AR"/>
        </a:p>
      </dgm:t>
    </dgm:pt>
    <dgm:pt modelId="{945D59E6-D903-4A6A-AA17-522262D3614F}">
      <dgm:prSet phldrT="[Texto]"/>
      <dgm:spPr/>
      <dgm:t>
        <a:bodyPr/>
        <a:lstStyle/>
        <a:p>
          <a:r>
            <a:rPr lang="es-AR" dirty="0" smtClean="0"/>
            <a:t>Lugar de nacimiento</a:t>
          </a:r>
          <a:endParaRPr lang="es-AR" dirty="0"/>
        </a:p>
      </dgm:t>
    </dgm:pt>
    <dgm:pt modelId="{FC94F041-E094-4D1C-9265-1195A67C22D8}" type="parTrans" cxnId="{9E775F01-42E4-4D65-86BD-1A59174262B2}">
      <dgm:prSet/>
      <dgm:spPr/>
      <dgm:t>
        <a:bodyPr/>
        <a:lstStyle/>
        <a:p>
          <a:endParaRPr lang="es-AR"/>
        </a:p>
      </dgm:t>
    </dgm:pt>
    <dgm:pt modelId="{AECE8F61-A27E-4F50-BB1B-93A5515EC0CF}" type="sibTrans" cxnId="{9E775F01-42E4-4D65-86BD-1A59174262B2}">
      <dgm:prSet/>
      <dgm:spPr/>
      <dgm:t>
        <a:bodyPr/>
        <a:lstStyle/>
        <a:p>
          <a:endParaRPr lang="es-AR"/>
        </a:p>
      </dgm:t>
    </dgm:pt>
    <dgm:pt modelId="{91BB55C5-BCBD-47AC-A139-B240536CA04F}">
      <dgm:prSet phldrT="[Texto]"/>
      <dgm:spPr/>
      <dgm:t>
        <a:bodyPr/>
        <a:lstStyle/>
        <a:p>
          <a:r>
            <a:rPr lang="es-AR" dirty="0" smtClean="0"/>
            <a:t>Lugar de fallecimiento</a:t>
          </a:r>
          <a:endParaRPr lang="es-AR" dirty="0"/>
        </a:p>
      </dgm:t>
    </dgm:pt>
    <dgm:pt modelId="{F3595943-FD22-4545-BE96-666AC03A26DC}" type="parTrans" cxnId="{D513B96C-709A-447C-A03B-392E21883FD5}">
      <dgm:prSet/>
      <dgm:spPr/>
      <dgm:t>
        <a:bodyPr/>
        <a:lstStyle/>
        <a:p>
          <a:endParaRPr lang="es-AR"/>
        </a:p>
      </dgm:t>
    </dgm:pt>
    <dgm:pt modelId="{5EE5BE98-79C3-4232-8497-511623C5FDE1}" type="sibTrans" cxnId="{D513B96C-709A-447C-A03B-392E21883FD5}">
      <dgm:prSet/>
      <dgm:spPr/>
      <dgm:t>
        <a:bodyPr/>
        <a:lstStyle/>
        <a:p>
          <a:endParaRPr lang="es-AR"/>
        </a:p>
      </dgm:t>
    </dgm:pt>
    <dgm:pt modelId="{B863B64F-0B94-4E43-95E5-8DFE2536CDD6}">
      <dgm:prSet phldrT="[Texto]"/>
      <dgm:spPr/>
      <dgm:t>
        <a:bodyPr/>
        <a:lstStyle/>
        <a:p>
          <a:r>
            <a:rPr lang="es-AR" dirty="0" smtClean="0"/>
            <a:t>Otros lugares asociados</a:t>
          </a:r>
          <a:endParaRPr lang="es-AR" dirty="0"/>
        </a:p>
      </dgm:t>
    </dgm:pt>
    <dgm:pt modelId="{BF748B88-8A9A-496E-9615-67B8BC4C9E81}" type="parTrans" cxnId="{726222B1-72CE-4632-93E1-B8CA263A8CD4}">
      <dgm:prSet/>
      <dgm:spPr/>
      <dgm:t>
        <a:bodyPr/>
        <a:lstStyle/>
        <a:p>
          <a:endParaRPr lang="es-AR"/>
        </a:p>
      </dgm:t>
    </dgm:pt>
    <dgm:pt modelId="{ECDD678D-8A33-42EC-8C81-16F462376A0B}" type="sibTrans" cxnId="{726222B1-72CE-4632-93E1-B8CA263A8CD4}">
      <dgm:prSet/>
      <dgm:spPr/>
      <dgm:t>
        <a:bodyPr/>
        <a:lstStyle/>
        <a:p>
          <a:endParaRPr lang="es-AR"/>
        </a:p>
      </dgm:t>
    </dgm:pt>
    <dgm:pt modelId="{9A5B8D4E-D171-4512-A924-99B12B2D1C3E}" type="pres">
      <dgm:prSet presAssocID="{9444BD16-2C66-4DC5-AA4A-6A7C264350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AA8FC92-7AE0-4C5C-8F27-BE118F01AB76}" type="pres">
      <dgm:prSet presAssocID="{B2E08D8B-0BE5-40FC-9C69-D449FBF4D0E8}" presName="root1" presStyleCnt="0"/>
      <dgm:spPr/>
    </dgm:pt>
    <dgm:pt modelId="{9698608A-397A-48EC-ACFC-948EF4881EE8}" type="pres">
      <dgm:prSet presAssocID="{B2E08D8B-0BE5-40FC-9C69-D449FBF4D0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C3AB474-F6B6-463C-86BC-8B3ADF129496}" type="pres">
      <dgm:prSet presAssocID="{B2E08D8B-0BE5-40FC-9C69-D449FBF4D0E8}" presName="level2hierChild" presStyleCnt="0"/>
      <dgm:spPr/>
    </dgm:pt>
    <dgm:pt modelId="{0FB13A39-31B1-4E10-872F-34AF595B0E26}" type="pres">
      <dgm:prSet presAssocID="{AAB653E4-B8AF-42CB-8467-EE5924DF5A31}" presName="conn2-1" presStyleLbl="parChTrans1D2" presStyleIdx="0" presStyleCnt="6"/>
      <dgm:spPr/>
      <dgm:t>
        <a:bodyPr/>
        <a:lstStyle/>
        <a:p>
          <a:endParaRPr lang="es-AR"/>
        </a:p>
      </dgm:t>
    </dgm:pt>
    <dgm:pt modelId="{2EA4C105-7841-4B14-BE6D-BF4519721A12}" type="pres">
      <dgm:prSet presAssocID="{AAB653E4-B8AF-42CB-8467-EE5924DF5A31}" presName="connTx" presStyleLbl="parChTrans1D2" presStyleIdx="0" presStyleCnt="6"/>
      <dgm:spPr/>
      <dgm:t>
        <a:bodyPr/>
        <a:lstStyle/>
        <a:p>
          <a:endParaRPr lang="es-AR"/>
        </a:p>
      </dgm:t>
    </dgm:pt>
    <dgm:pt modelId="{3750957C-F576-4F70-AD13-4EDD40D908B3}" type="pres">
      <dgm:prSet presAssocID="{D584DA64-40CA-430A-88A4-2E71DA739D69}" presName="root2" presStyleCnt="0"/>
      <dgm:spPr/>
    </dgm:pt>
    <dgm:pt modelId="{558F89BE-0415-4AD5-90A8-264EE1EADDD5}" type="pres">
      <dgm:prSet presAssocID="{D584DA64-40CA-430A-88A4-2E71DA739D69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39B65B4-7E31-40D5-9309-B206F9F7BCD5}" type="pres">
      <dgm:prSet presAssocID="{D584DA64-40CA-430A-88A4-2E71DA739D69}" presName="level3hierChild" presStyleCnt="0"/>
      <dgm:spPr/>
    </dgm:pt>
    <dgm:pt modelId="{470471BC-E872-41D6-893D-5F69FA2063E2}" type="pres">
      <dgm:prSet presAssocID="{FC94F041-E094-4D1C-9265-1195A67C22D8}" presName="conn2-1" presStyleLbl="parChTrans1D2" presStyleIdx="1" presStyleCnt="6"/>
      <dgm:spPr/>
      <dgm:t>
        <a:bodyPr/>
        <a:lstStyle/>
        <a:p>
          <a:endParaRPr lang="es-AR"/>
        </a:p>
      </dgm:t>
    </dgm:pt>
    <dgm:pt modelId="{82B6268D-A938-44DF-BD48-A4B808FF51E3}" type="pres">
      <dgm:prSet presAssocID="{FC94F041-E094-4D1C-9265-1195A67C22D8}" presName="connTx" presStyleLbl="parChTrans1D2" presStyleIdx="1" presStyleCnt="6"/>
      <dgm:spPr/>
      <dgm:t>
        <a:bodyPr/>
        <a:lstStyle/>
        <a:p>
          <a:endParaRPr lang="es-AR"/>
        </a:p>
      </dgm:t>
    </dgm:pt>
    <dgm:pt modelId="{AF1EB740-696F-4554-86EB-E71B6271E843}" type="pres">
      <dgm:prSet presAssocID="{945D59E6-D903-4A6A-AA17-522262D3614F}" presName="root2" presStyleCnt="0"/>
      <dgm:spPr/>
    </dgm:pt>
    <dgm:pt modelId="{5BF6492F-5B4C-4877-BBA4-6C7101B03240}" type="pres">
      <dgm:prSet presAssocID="{945D59E6-D903-4A6A-AA17-522262D3614F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9CE53D6-29FD-4C68-A2F1-1A7B4BA05A23}" type="pres">
      <dgm:prSet presAssocID="{945D59E6-D903-4A6A-AA17-522262D3614F}" presName="level3hierChild" presStyleCnt="0"/>
      <dgm:spPr/>
    </dgm:pt>
    <dgm:pt modelId="{4D052EEC-847F-433C-9027-55B0E5DA01D9}" type="pres">
      <dgm:prSet presAssocID="{F3595943-FD22-4545-BE96-666AC03A26DC}" presName="conn2-1" presStyleLbl="parChTrans1D2" presStyleIdx="2" presStyleCnt="6"/>
      <dgm:spPr/>
      <dgm:t>
        <a:bodyPr/>
        <a:lstStyle/>
        <a:p>
          <a:endParaRPr lang="es-AR"/>
        </a:p>
      </dgm:t>
    </dgm:pt>
    <dgm:pt modelId="{EDE22063-B1A7-4376-93DA-39C0E13F93C8}" type="pres">
      <dgm:prSet presAssocID="{F3595943-FD22-4545-BE96-666AC03A26DC}" presName="connTx" presStyleLbl="parChTrans1D2" presStyleIdx="2" presStyleCnt="6"/>
      <dgm:spPr/>
      <dgm:t>
        <a:bodyPr/>
        <a:lstStyle/>
        <a:p>
          <a:endParaRPr lang="es-AR"/>
        </a:p>
      </dgm:t>
    </dgm:pt>
    <dgm:pt modelId="{9D540C3D-7EAC-4701-A4DD-C267A82E7FF0}" type="pres">
      <dgm:prSet presAssocID="{91BB55C5-BCBD-47AC-A139-B240536CA04F}" presName="root2" presStyleCnt="0"/>
      <dgm:spPr/>
    </dgm:pt>
    <dgm:pt modelId="{DD2061C4-2E2E-4DC3-A238-9C2E7E46E520}" type="pres">
      <dgm:prSet presAssocID="{91BB55C5-BCBD-47AC-A139-B240536CA04F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B3E4505-BFBA-412E-8766-B67E00D7C9A4}" type="pres">
      <dgm:prSet presAssocID="{91BB55C5-BCBD-47AC-A139-B240536CA04F}" presName="level3hierChild" presStyleCnt="0"/>
      <dgm:spPr/>
    </dgm:pt>
    <dgm:pt modelId="{8161CC26-9CDD-4A64-97F5-F40880E9E4C9}" type="pres">
      <dgm:prSet presAssocID="{BF748B88-8A9A-496E-9615-67B8BC4C9E81}" presName="conn2-1" presStyleLbl="parChTrans1D2" presStyleIdx="3" presStyleCnt="6"/>
      <dgm:spPr/>
      <dgm:t>
        <a:bodyPr/>
        <a:lstStyle/>
        <a:p>
          <a:endParaRPr lang="es-AR"/>
        </a:p>
      </dgm:t>
    </dgm:pt>
    <dgm:pt modelId="{17D3A782-7028-44D0-AE3A-011DB7B8296A}" type="pres">
      <dgm:prSet presAssocID="{BF748B88-8A9A-496E-9615-67B8BC4C9E81}" presName="connTx" presStyleLbl="parChTrans1D2" presStyleIdx="3" presStyleCnt="6"/>
      <dgm:spPr/>
      <dgm:t>
        <a:bodyPr/>
        <a:lstStyle/>
        <a:p>
          <a:endParaRPr lang="es-AR"/>
        </a:p>
      </dgm:t>
    </dgm:pt>
    <dgm:pt modelId="{772C1744-962D-4C52-A5B9-086F791A3087}" type="pres">
      <dgm:prSet presAssocID="{B863B64F-0B94-4E43-95E5-8DFE2536CDD6}" presName="root2" presStyleCnt="0"/>
      <dgm:spPr/>
    </dgm:pt>
    <dgm:pt modelId="{8180F723-874C-4A36-A03B-889576EB2700}" type="pres">
      <dgm:prSet presAssocID="{B863B64F-0B94-4E43-95E5-8DFE2536CDD6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C665F63-2B25-4A6E-95B5-0ACC43836D42}" type="pres">
      <dgm:prSet presAssocID="{B863B64F-0B94-4E43-95E5-8DFE2536CDD6}" presName="level3hierChild" presStyleCnt="0"/>
      <dgm:spPr/>
    </dgm:pt>
    <dgm:pt modelId="{AB70AA11-0C3F-49EE-8B13-CC8891CC36A4}" type="pres">
      <dgm:prSet presAssocID="{ADCA7891-E1E9-47F4-9344-521742127E24}" presName="conn2-1" presStyleLbl="parChTrans1D2" presStyleIdx="4" presStyleCnt="6"/>
      <dgm:spPr/>
      <dgm:t>
        <a:bodyPr/>
        <a:lstStyle/>
        <a:p>
          <a:endParaRPr lang="es-AR"/>
        </a:p>
      </dgm:t>
    </dgm:pt>
    <dgm:pt modelId="{CF2A8266-E12C-4E18-920B-D0C2A8DF2D08}" type="pres">
      <dgm:prSet presAssocID="{ADCA7891-E1E9-47F4-9344-521742127E24}" presName="connTx" presStyleLbl="parChTrans1D2" presStyleIdx="4" presStyleCnt="6"/>
      <dgm:spPr/>
      <dgm:t>
        <a:bodyPr/>
        <a:lstStyle/>
        <a:p>
          <a:endParaRPr lang="es-AR"/>
        </a:p>
      </dgm:t>
    </dgm:pt>
    <dgm:pt modelId="{4CE8F4AE-9EFE-47A1-8950-7EDB4D96F8B4}" type="pres">
      <dgm:prSet presAssocID="{A7698DA2-277B-4B3B-B3A5-38B03E520509}" presName="root2" presStyleCnt="0"/>
      <dgm:spPr/>
    </dgm:pt>
    <dgm:pt modelId="{5B60E975-2305-4D5B-A931-7FFB8392D5E3}" type="pres">
      <dgm:prSet presAssocID="{A7698DA2-277B-4B3B-B3A5-38B03E520509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D521ED4-7F53-4E89-B484-E4EC25386493}" type="pres">
      <dgm:prSet presAssocID="{A7698DA2-277B-4B3B-B3A5-38B03E520509}" presName="level3hierChild" presStyleCnt="0"/>
      <dgm:spPr/>
    </dgm:pt>
    <dgm:pt modelId="{8B76E025-2C50-4D77-9EB9-0635DB99BA99}" type="pres">
      <dgm:prSet presAssocID="{1C238EEB-68F3-40FD-9461-21FD19AB4DA7}" presName="conn2-1" presStyleLbl="parChTrans1D2" presStyleIdx="5" presStyleCnt="6"/>
      <dgm:spPr/>
      <dgm:t>
        <a:bodyPr/>
        <a:lstStyle/>
        <a:p>
          <a:endParaRPr lang="es-AR"/>
        </a:p>
      </dgm:t>
    </dgm:pt>
    <dgm:pt modelId="{BFED641B-8865-4B93-AF5E-D1C4D2A1140E}" type="pres">
      <dgm:prSet presAssocID="{1C238EEB-68F3-40FD-9461-21FD19AB4DA7}" presName="connTx" presStyleLbl="parChTrans1D2" presStyleIdx="5" presStyleCnt="6"/>
      <dgm:spPr/>
      <dgm:t>
        <a:bodyPr/>
        <a:lstStyle/>
        <a:p>
          <a:endParaRPr lang="es-AR"/>
        </a:p>
      </dgm:t>
    </dgm:pt>
    <dgm:pt modelId="{B9E73C9A-99B7-4CB4-994D-E5EC3940A502}" type="pres">
      <dgm:prSet presAssocID="{9329902D-037A-4487-BDC3-BB4E7BB61125}" presName="root2" presStyleCnt="0"/>
      <dgm:spPr/>
    </dgm:pt>
    <dgm:pt modelId="{0B20F113-43BF-4BE8-A926-A4C3EA454B9E}" type="pres">
      <dgm:prSet presAssocID="{9329902D-037A-4487-BDC3-BB4E7BB61125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1206A17-AB0B-4355-8670-D762B656F092}" type="pres">
      <dgm:prSet presAssocID="{9329902D-037A-4487-BDC3-BB4E7BB61125}" presName="level3hierChild" presStyleCnt="0"/>
      <dgm:spPr/>
    </dgm:pt>
  </dgm:ptLst>
  <dgm:cxnLst>
    <dgm:cxn modelId="{1149285A-7A45-4C0A-82D0-D11526F50A20}" type="presOf" srcId="{ADCA7891-E1E9-47F4-9344-521742127E24}" destId="{AB70AA11-0C3F-49EE-8B13-CC8891CC36A4}" srcOrd="0" destOrd="0" presId="urn:microsoft.com/office/officeart/2008/layout/HorizontalMultiLevelHierarchy"/>
    <dgm:cxn modelId="{31517AB2-B92D-45B0-9DD0-DA59130E4A14}" type="presOf" srcId="{945D59E6-D903-4A6A-AA17-522262D3614F}" destId="{5BF6492F-5B4C-4877-BBA4-6C7101B03240}" srcOrd="0" destOrd="0" presId="urn:microsoft.com/office/officeart/2008/layout/HorizontalMultiLevelHierarchy"/>
    <dgm:cxn modelId="{89922AF7-9BAD-4325-9080-61DFC92E4406}" type="presOf" srcId="{AAB653E4-B8AF-42CB-8467-EE5924DF5A31}" destId="{2EA4C105-7841-4B14-BE6D-BF4519721A12}" srcOrd="1" destOrd="0" presId="urn:microsoft.com/office/officeart/2008/layout/HorizontalMultiLevelHierarchy"/>
    <dgm:cxn modelId="{A26A6E53-AF27-467C-8468-2FDBFA77E3F3}" type="presOf" srcId="{F3595943-FD22-4545-BE96-666AC03A26DC}" destId="{EDE22063-B1A7-4376-93DA-39C0E13F93C8}" srcOrd="1" destOrd="0" presId="urn:microsoft.com/office/officeart/2008/layout/HorizontalMultiLevelHierarchy"/>
    <dgm:cxn modelId="{695747BC-8754-4A19-8B7F-CE2CFFB9D74A}" type="presOf" srcId="{B2E08D8B-0BE5-40FC-9C69-D449FBF4D0E8}" destId="{9698608A-397A-48EC-ACFC-948EF4881EE8}" srcOrd="0" destOrd="0" presId="urn:microsoft.com/office/officeart/2008/layout/HorizontalMultiLevelHierarchy"/>
    <dgm:cxn modelId="{9E775F01-42E4-4D65-86BD-1A59174262B2}" srcId="{B2E08D8B-0BE5-40FC-9C69-D449FBF4D0E8}" destId="{945D59E6-D903-4A6A-AA17-522262D3614F}" srcOrd="1" destOrd="0" parTransId="{FC94F041-E094-4D1C-9265-1195A67C22D8}" sibTransId="{AECE8F61-A27E-4F50-BB1B-93A5515EC0CF}"/>
    <dgm:cxn modelId="{000E68A1-A807-4567-A980-18D7A8A7583C}" type="presOf" srcId="{F3595943-FD22-4545-BE96-666AC03A26DC}" destId="{4D052EEC-847F-433C-9027-55B0E5DA01D9}" srcOrd="0" destOrd="0" presId="urn:microsoft.com/office/officeart/2008/layout/HorizontalMultiLevelHierarchy"/>
    <dgm:cxn modelId="{C53214D8-1B9C-439F-BAE4-A33185771DF7}" type="presOf" srcId="{1C238EEB-68F3-40FD-9461-21FD19AB4DA7}" destId="{8B76E025-2C50-4D77-9EB9-0635DB99BA99}" srcOrd="0" destOrd="0" presId="urn:microsoft.com/office/officeart/2008/layout/HorizontalMultiLevelHierarchy"/>
    <dgm:cxn modelId="{D3CB9EC3-498F-42A1-8302-003B53DA47BE}" srcId="{B2E08D8B-0BE5-40FC-9C69-D449FBF4D0E8}" destId="{D584DA64-40CA-430A-88A4-2E71DA739D69}" srcOrd="0" destOrd="0" parTransId="{AAB653E4-B8AF-42CB-8467-EE5924DF5A31}" sibTransId="{1889FA28-1ED5-4076-B005-8F092CD767E4}"/>
    <dgm:cxn modelId="{6485CD05-7020-4814-A807-447591C79322}" type="presOf" srcId="{9444BD16-2C66-4DC5-AA4A-6A7C2643502A}" destId="{9A5B8D4E-D171-4512-A924-99B12B2D1C3E}" srcOrd="0" destOrd="0" presId="urn:microsoft.com/office/officeart/2008/layout/HorizontalMultiLevelHierarchy"/>
    <dgm:cxn modelId="{CE7F5248-1488-4D79-A1F4-68DB3599FBA3}" type="presOf" srcId="{B863B64F-0B94-4E43-95E5-8DFE2536CDD6}" destId="{8180F723-874C-4A36-A03B-889576EB2700}" srcOrd="0" destOrd="0" presId="urn:microsoft.com/office/officeart/2008/layout/HorizontalMultiLevelHierarchy"/>
    <dgm:cxn modelId="{8B539AFC-B2EB-4E5A-9863-229B45714B58}" type="presOf" srcId="{BF748B88-8A9A-496E-9615-67B8BC4C9E81}" destId="{17D3A782-7028-44D0-AE3A-011DB7B8296A}" srcOrd="1" destOrd="0" presId="urn:microsoft.com/office/officeart/2008/layout/HorizontalMultiLevelHierarchy"/>
    <dgm:cxn modelId="{FA6BBAA4-BAF2-4468-9262-19B43FA44E85}" type="presOf" srcId="{ADCA7891-E1E9-47F4-9344-521742127E24}" destId="{CF2A8266-E12C-4E18-920B-D0C2A8DF2D08}" srcOrd="1" destOrd="0" presId="urn:microsoft.com/office/officeart/2008/layout/HorizontalMultiLevelHierarchy"/>
    <dgm:cxn modelId="{EE7DEDBB-AEFA-473B-8B59-508276914E59}" type="presOf" srcId="{9329902D-037A-4487-BDC3-BB4E7BB61125}" destId="{0B20F113-43BF-4BE8-A926-A4C3EA454B9E}" srcOrd="0" destOrd="0" presId="urn:microsoft.com/office/officeart/2008/layout/HorizontalMultiLevelHierarchy"/>
    <dgm:cxn modelId="{E275ABA0-8DC1-460E-A90E-7FD7DD5FF641}" type="presOf" srcId="{AAB653E4-B8AF-42CB-8467-EE5924DF5A31}" destId="{0FB13A39-31B1-4E10-872F-34AF595B0E26}" srcOrd="0" destOrd="0" presId="urn:microsoft.com/office/officeart/2008/layout/HorizontalMultiLevelHierarchy"/>
    <dgm:cxn modelId="{273C225E-0528-4E7F-8A0D-26E0E2A997EE}" srcId="{B2E08D8B-0BE5-40FC-9C69-D449FBF4D0E8}" destId="{9329902D-037A-4487-BDC3-BB4E7BB61125}" srcOrd="5" destOrd="0" parTransId="{1C238EEB-68F3-40FD-9461-21FD19AB4DA7}" sibTransId="{DD3B72E1-C1B5-40C6-B148-9E2E6A92A8D9}"/>
    <dgm:cxn modelId="{97536525-79CC-415E-83D6-ADC93D1F63DB}" type="presOf" srcId="{A7698DA2-277B-4B3B-B3A5-38B03E520509}" destId="{5B60E975-2305-4D5B-A931-7FFB8392D5E3}" srcOrd="0" destOrd="0" presId="urn:microsoft.com/office/officeart/2008/layout/HorizontalMultiLevelHierarchy"/>
    <dgm:cxn modelId="{D513B96C-709A-447C-A03B-392E21883FD5}" srcId="{B2E08D8B-0BE5-40FC-9C69-D449FBF4D0E8}" destId="{91BB55C5-BCBD-47AC-A139-B240536CA04F}" srcOrd="2" destOrd="0" parTransId="{F3595943-FD22-4545-BE96-666AC03A26DC}" sibTransId="{5EE5BE98-79C3-4232-8497-511623C5FDE1}"/>
    <dgm:cxn modelId="{117023F6-1564-403E-B123-A7C229F5415A}" type="presOf" srcId="{1C238EEB-68F3-40FD-9461-21FD19AB4DA7}" destId="{BFED641B-8865-4B93-AF5E-D1C4D2A1140E}" srcOrd="1" destOrd="0" presId="urn:microsoft.com/office/officeart/2008/layout/HorizontalMultiLevelHierarchy"/>
    <dgm:cxn modelId="{726222B1-72CE-4632-93E1-B8CA263A8CD4}" srcId="{B2E08D8B-0BE5-40FC-9C69-D449FBF4D0E8}" destId="{B863B64F-0B94-4E43-95E5-8DFE2536CDD6}" srcOrd="3" destOrd="0" parTransId="{BF748B88-8A9A-496E-9615-67B8BC4C9E81}" sibTransId="{ECDD678D-8A33-42EC-8C81-16F462376A0B}"/>
    <dgm:cxn modelId="{5FAD3AAB-A220-4351-9F7D-8E287F5E0A56}" type="presOf" srcId="{FC94F041-E094-4D1C-9265-1195A67C22D8}" destId="{470471BC-E872-41D6-893D-5F69FA2063E2}" srcOrd="0" destOrd="0" presId="urn:microsoft.com/office/officeart/2008/layout/HorizontalMultiLevelHierarchy"/>
    <dgm:cxn modelId="{AB99230D-25C2-4C5E-816F-20A7B7603883}" srcId="{B2E08D8B-0BE5-40FC-9C69-D449FBF4D0E8}" destId="{A7698DA2-277B-4B3B-B3A5-38B03E520509}" srcOrd="4" destOrd="0" parTransId="{ADCA7891-E1E9-47F4-9344-521742127E24}" sibTransId="{177CE0E9-A108-4925-B308-55A73FE9BE66}"/>
    <dgm:cxn modelId="{F0113A5A-AE5A-4BED-B091-FF52A008F7BB}" type="presOf" srcId="{BF748B88-8A9A-496E-9615-67B8BC4C9E81}" destId="{8161CC26-9CDD-4A64-97F5-F40880E9E4C9}" srcOrd="0" destOrd="0" presId="urn:microsoft.com/office/officeart/2008/layout/HorizontalMultiLevelHierarchy"/>
    <dgm:cxn modelId="{5477EB00-045D-4870-BD65-BF7BFF23D6CB}" srcId="{9444BD16-2C66-4DC5-AA4A-6A7C2643502A}" destId="{B2E08D8B-0BE5-40FC-9C69-D449FBF4D0E8}" srcOrd="0" destOrd="0" parTransId="{408A6552-340E-4BE8-B1EF-3071AFEE1DCB}" sibTransId="{7635DE1E-90AB-4B37-A8B2-37AB9364C64A}"/>
    <dgm:cxn modelId="{05394E1E-97DD-4AFE-A46D-04588E387F5A}" type="presOf" srcId="{D584DA64-40CA-430A-88A4-2E71DA739D69}" destId="{558F89BE-0415-4AD5-90A8-264EE1EADDD5}" srcOrd="0" destOrd="0" presId="urn:microsoft.com/office/officeart/2008/layout/HorizontalMultiLevelHierarchy"/>
    <dgm:cxn modelId="{1BC5B91E-8DE0-49E1-831F-9A888397F92F}" type="presOf" srcId="{FC94F041-E094-4D1C-9265-1195A67C22D8}" destId="{82B6268D-A938-44DF-BD48-A4B808FF51E3}" srcOrd="1" destOrd="0" presId="urn:microsoft.com/office/officeart/2008/layout/HorizontalMultiLevelHierarchy"/>
    <dgm:cxn modelId="{836BA22A-3D3E-46F5-8591-8FFE8C8B405F}" type="presOf" srcId="{91BB55C5-BCBD-47AC-A139-B240536CA04F}" destId="{DD2061C4-2E2E-4DC3-A238-9C2E7E46E520}" srcOrd="0" destOrd="0" presId="urn:microsoft.com/office/officeart/2008/layout/HorizontalMultiLevelHierarchy"/>
    <dgm:cxn modelId="{87CAE32E-AA35-4A6E-BC76-2072BD178120}" type="presParOf" srcId="{9A5B8D4E-D171-4512-A924-99B12B2D1C3E}" destId="{DAA8FC92-7AE0-4C5C-8F27-BE118F01AB76}" srcOrd="0" destOrd="0" presId="urn:microsoft.com/office/officeart/2008/layout/HorizontalMultiLevelHierarchy"/>
    <dgm:cxn modelId="{A0A2BDA1-49B1-4373-8821-9C2E95D494FD}" type="presParOf" srcId="{DAA8FC92-7AE0-4C5C-8F27-BE118F01AB76}" destId="{9698608A-397A-48EC-ACFC-948EF4881EE8}" srcOrd="0" destOrd="0" presId="urn:microsoft.com/office/officeart/2008/layout/HorizontalMultiLevelHierarchy"/>
    <dgm:cxn modelId="{83D291C6-8C62-4C0C-8AD3-3E610E337F65}" type="presParOf" srcId="{DAA8FC92-7AE0-4C5C-8F27-BE118F01AB76}" destId="{EC3AB474-F6B6-463C-86BC-8B3ADF129496}" srcOrd="1" destOrd="0" presId="urn:microsoft.com/office/officeart/2008/layout/HorizontalMultiLevelHierarchy"/>
    <dgm:cxn modelId="{067C2A66-014F-4571-8298-27FD0D072602}" type="presParOf" srcId="{EC3AB474-F6B6-463C-86BC-8B3ADF129496}" destId="{0FB13A39-31B1-4E10-872F-34AF595B0E26}" srcOrd="0" destOrd="0" presId="urn:microsoft.com/office/officeart/2008/layout/HorizontalMultiLevelHierarchy"/>
    <dgm:cxn modelId="{DD9F112C-CF27-448B-AE21-402AF4102128}" type="presParOf" srcId="{0FB13A39-31B1-4E10-872F-34AF595B0E26}" destId="{2EA4C105-7841-4B14-BE6D-BF4519721A12}" srcOrd="0" destOrd="0" presId="urn:microsoft.com/office/officeart/2008/layout/HorizontalMultiLevelHierarchy"/>
    <dgm:cxn modelId="{B6CF7648-28F5-414C-BC6D-FB6992962BD9}" type="presParOf" srcId="{EC3AB474-F6B6-463C-86BC-8B3ADF129496}" destId="{3750957C-F576-4F70-AD13-4EDD40D908B3}" srcOrd="1" destOrd="0" presId="urn:microsoft.com/office/officeart/2008/layout/HorizontalMultiLevelHierarchy"/>
    <dgm:cxn modelId="{3700C456-2124-4454-8DF5-8600275BEB70}" type="presParOf" srcId="{3750957C-F576-4F70-AD13-4EDD40D908B3}" destId="{558F89BE-0415-4AD5-90A8-264EE1EADDD5}" srcOrd="0" destOrd="0" presId="urn:microsoft.com/office/officeart/2008/layout/HorizontalMultiLevelHierarchy"/>
    <dgm:cxn modelId="{E958FB4B-BE95-4762-AD4E-5086A9F6B467}" type="presParOf" srcId="{3750957C-F576-4F70-AD13-4EDD40D908B3}" destId="{639B65B4-7E31-40D5-9309-B206F9F7BCD5}" srcOrd="1" destOrd="0" presId="urn:microsoft.com/office/officeart/2008/layout/HorizontalMultiLevelHierarchy"/>
    <dgm:cxn modelId="{A8C5EE1E-80D8-4B0F-B7BF-009BC238C555}" type="presParOf" srcId="{EC3AB474-F6B6-463C-86BC-8B3ADF129496}" destId="{470471BC-E872-41D6-893D-5F69FA2063E2}" srcOrd="2" destOrd="0" presId="urn:microsoft.com/office/officeart/2008/layout/HorizontalMultiLevelHierarchy"/>
    <dgm:cxn modelId="{C9BB199F-E22C-4497-8915-F8AA5B434CEF}" type="presParOf" srcId="{470471BC-E872-41D6-893D-5F69FA2063E2}" destId="{82B6268D-A938-44DF-BD48-A4B808FF51E3}" srcOrd="0" destOrd="0" presId="urn:microsoft.com/office/officeart/2008/layout/HorizontalMultiLevelHierarchy"/>
    <dgm:cxn modelId="{42587492-CB25-4C4A-8413-6706FBDA5B1A}" type="presParOf" srcId="{EC3AB474-F6B6-463C-86BC-8B3ADF129496}" destId="{AF1EB740-696F-4554-86EB-E71B6271E843}" srcOrd="3" destOrd="0" presId="urn:microsoft.com/office/officeart/2008/layout/HorizontalMultiLevelHierarchy"/>
    <dgm:cxn modelId="{D087F5DC-C664-43E8-AEE8-04DAD8948BD2}" type="presParOf" srcId="{AF1EB740-696F-4554-86EB-E71B6271E843}" destId="{5BF6492F-5B4C-4877-BBA4-6C7101B03240}" srcOrd="0" destOrd="0" presId="urn:microsoft.com/office/officeart/2008/layout/HorizontalMultiLevelHierarchy"/>
    <dgm:cxn modelId="{48C96407-470D-4B10-8504-D07A10873C8A}" type="presParOf" srcId="{AF1EB740-696F-4554-86EB-E71B6271E843}" destId="{D9CE53D6-29FD-4C68-A2F1-1A7B4BA05A23}" srcOrd="1" destOrd="0" presId="urn:microsoft.com/office/officeart/2008/layout/HorizontalMultiLevelHierarchy"/>
    <dgm:cxn modelId="{8821CFEB-D516-4A5A-B490-91F6601DCE1B}" type="presParOf" srcId="{EC3AB474-F6B6-463C-86BC-8B3ADF129496}" destId="{4D052EEC-847F-433C-9027-55B0E5DA01D9}" srcOrd="4" destOrd="0" presId="urn:microsoft.com/office/officeart/2008/layout/HorizontalMultiLevelHierarchy"/>
    <dgm:cxn modelId="{495630CF-915D-4964-9231-9FA37F80BA1E}" type="presParOf" srcId="{4D052EEC-847F-433C-9027-55B0E5DA01D9}" destId="{EDE22063-B1A7-4376-93DA-39C0E13F93C8}" srcOrd="0" destOrd="0" presId="urn:microsoft.com/office/officeart/2008/layout/HorizontalMultiLevelHierarchy"/>
    <dgm:cxn modelId="{D87E0BD7-A771-493B-8656-159E1ADCAAAC}" type="presParOf" srcId="{EC3AB474-F6B6-463C-86BC-8B3ADF129496}" destId="{9D540C3D-7EAC-4701-A4DD-C267A82E7FF0}" srcOrd="5" destOrd="0" presId="urn:microsoft.com/office/officeart/2008/layout/HorizontalMultiLevelHierarchy"/>
    <dgm:cxn modelId="{5BDDCC73-4E3A-44D4-80E3-6C0DB9F80E6D}" type="presParOf" srcId="{9D540C3D-7EAC-4701-A4DD-C267A82E7FF0}" destId="{DD2061C4-2E2E-4DC3-A238-9C2E7E46E520}" srcOrd="0" destOrd="0" presId="urn:microsoft.com/office/officeart/2008/layout/HorizontalMultiLevelHierarchy"/>
    <dgm:cxn modelId="{AEA5F99D-83F1-4933-AFDA-78AB8E331D69}" type="presParOf" srcId="{9D540C3D-7EAC-4701-A4DD-C267A82E7FF0}" destId="{CB3E4505-BFBA-412E-8766-B67E00D7C9A4}" srcOrd="1" destOrd="0" presId="urn:microsoft.com/office/officeart/2008/layout/HorizontalMultiLevelHierarchy"/>
    <dgm:cxn modelId="{B6B70467-9EFC-4DBE-9091-BD053821039F}" type="presParOf" srcId="{EC3AB474-F6B6-463C-86BC-8B3ADF129496}" destId="{8161CC26-9CDD-4A64-97F5-F40880E9E4C9}" srcOrd="6" destOrd="0" presId="urn:microsoft.com/office/officeart/2008/layout/HorizontalMultiLevelHierarchy"/>
    <dgm:cxn modelId="{97D4D2E5-1F68-4EB4-AA9F-2FA5FDF598FC}" type="presParOf" srcId="{8161CC26-9CDD-4A64-97F5-F40880E9E4C9}" destId="{17D3A782-7028-44D0-AE3A-011DB7B8296A}" srcOrd="0" destOrd="0" presId="urn:microsoft.com/office/officeart/2008/layout/HorizontalMultiLevelHierarchy"/>
    <dgm:cxn modelId="{B05816BB-732C-4BC4-B047-666AE990E31A}" type="presParOf" srcId="{EC3AB474-F6B6-463C-86BC-8B3ADF129496}" destId="{772C1744-962D-4C52-A5B9-086F791A3087}" srcOrd="7" destOrd="0" presId="urn:microsoft.com/office/officeart/2008/layout/HorizontalMultiLevelHierarchy"/>
    <dgm:cxn modelId="{6BD0E1EB-099C-4BEE-B4CB-DCE12FD0B2F4}" type="presParOf" srcId="{772C1744-962D-4C52-A5B9-086F791A3087}" destId="{8180F723-874C-4A36-A03B-889576EB2700}" srcOrd="0" destOrd="0" presId="urn:microsoft.com/office/officeart/2008/layout/HorizontalMultiLevelHierarchy"/>
    <dgm:cxn modelId="{3137773F-F3B1-4C40-9FB0-EC57A78F82A7}" type="presParOf" srcId="{772C1744-962D-4C52-A5B9-086F791A3087}" destId="{2C665F63-2B25-4A6E-95B5-0ACC43836D42}" srcOrd="1" destOrd="0" presId="urn:microsoft.com/office/officeart/2008/layout/HorizontalMultiLevelHierarchy"/>
    <dgm:cxn modelId="{C4ADCF4D-1E66-4A5A-9742-F1059C051081}" type="presParOf" srcId="{EC3AB474-F6B6-463C-86BC-8B3ADF129496}" destId="{AB70AA11-0C3F-49EE-8B13-CC8891CC36A4}" srcOrd="8" destOrd="0" presId="urn:microsoft.com/office/officeart/2008/layout/HorizontalMultiLevelHierarchy"/>
    <dgm:cxn modelId="{624339A5-1A11-4EB2-A571-AA9BD8AC0C97}" type="presParOf" srcId="{AB70AA11-0C3F-49EE-8B13-CC8891CC36A4}" destId="{CF2A8266-E12C-4E18-920B-D0C2A8DF2D08}" srcOrd="0" destOrd="0" presId="urn:microsoft.com/office/officeart/2008/layout/HorizontalMultiLevelHierarchy"/>
    <dgm:cxn modelId="{298F0528-C8E3-4DDC-99C7-01DD56579DCC}" type="presParOf" srcId="{EC3AB474-F6B6-463C-86BC-8B3ADF129496}" destId="{4CE8F4AE-9EFE-47A1-8950-7EDB4D96F8B4}" srcOrd="9" destOrd="0" presId="urn:microsoft.com/office/officeart/2008/layout/HorizontalMultiLevelHierarchy"/>
    <dgm:cxn modelId="{C0C907A7-0E4F-4307-8CDD-4CA427AE76A2}" type="presParOf" srcId="{4CE8F4AE-9EFE-47A1-8950-7EDB4D96F8B4}" destId="{5B60E975-2305-4D5B-A931-7FFB8392D5E3}" srcOrd="0" destOrd="0" presId="urn:microsoft.com/office/officeart/2008/layout/HorizontalMultiLevelHierarchy"/>
    <dgm:cxn modelId="{3E5096A7-224C-49B0-8657-923D7C04C0FE}" type="presParOf" srcId="{4CE8F4AE-9EFE-47A1-8950-7EDB4D96F8B4}" destId="{8D521ED4-7F53-4E89-B484-E4EC25386493}" srcOrd="1" destOrd="0" presId="urn:microsoft.com/office/officeart/2008/layout/HorizontalMultiLevelHierarchy"/>
    <dgm:cxn modelId="{637D66B3-343C-4330-A643-DC2A6C0CA2EA}" type="presParOf" srcId="{EC3AB474-F6B6-463C-86BC-8B3ADF129496}" destId="{8B76E025-2C50-4D77-9EB9-0635DB99BA99}" srcOrd="10" destOrd="0" presId="urn:microsoft.com/office/officeart/2008/layout/HorizontalMultiLevelHierarchy"/>
    <dgm:cxn modelId="{21FF6330-7CD7-4C6B-9504-2A3F227CB5ED}" type="presParOf" srcId="{8B76E025-2C50-4D77-9EB9-0635DB99BA99}" destId="{BFED641B-8865-4B93-AF5E-D1C4D2A1140E}" srcOrd="0" destOrd="0" presId="urn:microsoft.com/office/officeart/2008/layout/HorizontalMultiLevelHierarchy"/>
    <dgm:cxn modelId="{74963B11-4BC7-4475-BF5E-F52AB3A2B7C2}" type="presParOf" srcId="{EC3AB474-F6B6-463C-86BC-8B3ADF129496}" destId="{B9E73C9A-99B7-4CB4-994D-E5EC3940A502}" srcOrd="11" destOrd="0" presId="urn:microsoft.com/office/officeart/2008/layout/HorizontalMultiLevelHierarchy"/>
    <dgm:cxn modelId="{CEE22159-AF5C-4C78-8C90-DB4E5E155B5A}" type="presParOf" srcId="{B9E73C9A-99B7-4CB4-994D-E5EC3940A502}" destId="{0B20F113-43BF-4BE8-A926-A4C3EA454B9E}" srcOrd="0" destOrd="0" presId="urn:microsoft.com/office/officeart/2008/layout/HorizontalMultiLevelHierarchy"/>
    <dgm:cxn modelId="{85736064-C2E6-4FBA-A1DC-1C1270C498E1}" type="presParOf" srcId="{B9E73C9A-99B7-4CB4-994D-E5EC3940A502}" destId="{91206A17-AB0B-4355-8670-D762B656F09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9E9BC1-5104-45BE-861B-1FE73C0AEB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88319D1-7E3F-45FB-A5AF-AAF463237861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7.000 </a:t>
          </a:r>
          <a:r>
            <a:rPr lang="es-AR" dirty="0" smtClean="0">
              <a:solidFill>
                <a:schemeClr val="tx1"/>
              </a:solidFill>
            </a:rPr>
            <a:t>autores argentinos</a:t>
          </a:r>
          <a:endParaRPr lang="es-AR" dirty="0">
            <a:solidFill>
              <a:schemeClr val="tx1"/>
            </a:solidFill>
          </a:endParaRPr>
        </a:p>
      </dgm:t>
    </dgm:pt>
    <dgm:pt modelId="{AE85F896-94FA-4D84-A63A-7590282A9DEF}" type="parTrans" cxnId="{598DE8E2-11ED-4EEF-8E31-C846F1DFE375}">
      <dgm:prSet/>
      <dgm:spPr/>
      <dgm:t>
        <a:bodyPr/>
        <a:lstStyle/>
        <a:p>
          <a:endParaRPr lang="es-AR"/>
        </a:p>
      </dgm:t>
    </dgm:pt>
    <dgm:pt modelId="{5083F98F-772B-4E36-89DF-A154BC2F8A4D}" type="sibTrans" cxnId="{598DE8E2-11ED-4EEF-8E31-C846F1DFE375}">
      <dgm:prSet/>
      <dgm:spPr/>
      <dgm:t>
        <a:bodyPr/>
        <a:lstStyle/>
        <a:p>
          <a:endParaRPr lang="es-AR"/>
        </a:p>
      </dgm:t>
    </dgm:pt>
    <dgm:pt modelId="{61C2ED4E-8D9B-44D8-A7F5-6B8537F51506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1.712 </a:t>
          </a:r>
          <a:r>
            <a:rPr lang="es-AR" dirty="0" smtClean="0">
              <a:solidFill>
                <a:schemeClr val="tx1"/>
              </a:solidFill>
            </a:rPr>
            <a:t>autores extranjeros</a:t>
          </a:r>
          <a:endParaRPr lang="es-AR" dirty="0">
            <a:solidFill>
              <a:schemeClr val="tx1"/>
            </a:solidFill>
          </a:endParaRPr>
        </a:p>
      </dgm:t>
    </dgm:pt>
    <dgm:pt modelId="{F9E01B60-01C7-4C97-87F4-BD406A941ED5}" type="parTrans" cxnId="{85FC84C9-F9D6-4CD0-B38E-46EB36995A2A}">
      <dgm:prSet/>
      <dgm:spPr/>
      <dgm:t>
        <a:bodyPr/>
        <a:lstStyle/>
        <a:p>
          <a:endParaRPr lang="es-AR"/>
        </a:p>
      </dgm:t>
    </dgm:pt>
    <dgm:pt modelId="{A317D6E8-2D7E-4EF9-8B87-D0F3D80201D1}" type="sibTrans" cxnId="{85FC84C9-F9D6-4CD0-B38E-46EB36995A2A}">
      <dgm:prSet/>
      <dgm:spPr/>
      <dgm:t>
        <a:bodyPr/>
        <a:lstStyle/>
        <a:p>
          <a:endParaRPr lang="es-AR"/>
        </a:p>
      </dgm:t>
    </dgm:pt>
    <dgm:pt modelId="{37B25FF8-E9BE-43C6-88AF-19CE0C9BF092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45.500 </a:t>
          </a:r>
          <a:r>
            <a:rPr lang="es-AR" dirty="0" smtClean="0">
              <a:solidFill>
                <a:schemeClr val="tx1"/>
              </a:solidFill>
            </a:rPr>
            <a:t>registros de </a:t>
          </a:r>
          <a:r>
            <a:rPr lang="es-AR" dirty="0" smtClean="0">
              <a:solidFill>
                <a:schemeClr val="tx1"/>
              </a:solidFill>
            </a:rPr>
            <a:t>autoridad total</a:t>
          </a:r>
          <a:endParaRPr lang="es-AR" dirty="0">
            <a:solidFill>
              <a:schemeClr val="tx1"/>
            </a:solidFill>
          </a:endParaRPr>
        </a:p>
      </dgm:t>
    </dgm:pt>
    <dgm:pt modelId="{0C93CAD0-1DAE-4648-81C8-E5B87EF65794}" type="parTrans" cxnId="{35157A07-595C-49A8-81D5-466D61A942E3}">
      <dgm:prSet/>
      <dgm:spPr/>
      <dgm:t>
        <a:bodyPr/>
        <a:lstStyle/>
        <a:p>
          <a:endParaRPr lang="es-AR"/>
        </a:p>
      </dgm:t>
    </dgm:pt>
    <dgm:pt modelId="{AD2D7FBA-83DD-4860-9519-EBC74ABF863D}" type="sibTrans" cxnId="{35157A07-595C-49A8-81D5-466D61A942E3}">
      <dgm:prSet/>
      <dgm:spPr/>
      <dgm:t>
        <a:bodyPr/>
        <a:lstStyle/>
        <a:p>
          <a:endParaRPr lang="es-AR"/>
        </a:p>
      </dgm:t>
    </dgm:pt>
    <dgm:pt modelId="{4EF99EF8-EE74-4581-8ABF-670F54945482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12.300 </a:t>
          </a:r>
          <a:r>
            <a:rPr lang="es-AR" dirty="0" smtClean="0">
              <a:solidFill>
                <a:schemeClr val="tx1"/>
              </a:solidFill>
            </a:rPr>
            <a:t>nombres personales</a:t>
          </a:r>
          <a:endParaRPr lang="es-AR" dirty="0">
            <a:solidFill>
              <a:schemeClr val="tx1"/>
            </a:solidFill>
          </a:endParaRPr>
        </a:p>
      </dgm:t>
    </dgm:pt>
    <dgm:pt modelId="{35A9BDD0-7F39-4D15-AE03-AB5D9E824290}" type="parTrans" cxnId="{98DE32EB-890C-43C4-8BDB-906C540586E9}">
      <dgm:prSet/>
      <dgm:spPr/>
      <dgm:t>
        <a:bodyPr/>
        <a:lstStyle/>
        <a:p>
          <a:endParaRPr lang="es-AR"/>
        </a:p>
      </dgm:t>
    </dgm:pt>
    <dgm:pt modelId="{127CDB1C-88A1-4F5F-87D5-EFC9DD6D46F4}" type="sibTrans" cxnId="{98DE32EB-890C-43C4-8BDB-906C540586E9}">
      <dgm:prSet/>
      <dgm:spPr/>
      <dgm:t>
        <a:bodyPr/>
        <a:lstStyle/>
        <a:p>
          <a:endParaRPr lang="es-AR"/>
        </a:p>
      </dgm:t>
    </dgm:pt>
    <dgm:pt modelId="{08C26A2C-3368-4EB8-9B2D-83C00B1D3A41}" type="pres">
      <dgm:prSet presAssocID="{AB9E9BC1-5104-45BE-861B-1FE73C0AEB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50E9814B-A92E-4635-B2DD-16477AF18660}" type="pres">
      <dgm:prSet presAssocID="{AB9E9BC1-5104-45BE-861B-1FE73C0AEB59}" presName="Name1" presStyleCnt="0"/>
      <dgm:spPr/>
    </dgm:pt>
    <dgm:pt modelId="{DD500EA7-29C2-4E5A-8914-0C64B0CDC0F7}" type="pres">
      <dgm:prSet presAssocID="{AB9E9BC1-5104-45BE-861B-1FE73C0AEB59}" presName="cycle" presStyleCnt="0"/>
      <dgm:spPr/>
    </dgm:pt>
    <dgm:pt modelId="{38F2A5D2-62B2-43BC-B4D8-91B7E16BC767}" type="pres">
      <dgm:prSet presAssocID="{AB9E9BC1-5104-45BE-861B-1FE73C0AEB59}" presName="srcNode" presStyleLbl="node1" presStyleIdx="0" presStyleCnt="4"/>
      <dgm:spPr/>
    </dgm:pt>
    <dgm:pt modelId="{99693BEA-0EFE-4156-BB5B-58DC03A73929}" type="pres">
      <dgm:prSet presAssocID="{AB9E9BC1-5104-45BE-861B-1FE73C0AEB59}" presName="conn" presStyleLbl="parChTrans1D2" presStyleIdx="0" presStyleCnt="1"/>
      <dgm:spPr/>
      <dgm:t>
        <a:bodyPr/>
        <a:lstStyle/>
        <a:p>
          <a:endParaRPr lang="es-AR"/>
        </a:p>
      </dgm:t>
    </dgm:pt>
    <dgm:pt modelId="{E6901485-6897-4BC6-AA5F-95DB1C5156CA}" type="pres">
      <dgm:prSet presAssocID="{AB9E9BC1-5104-45BE-861B-1FE73C0AEB59}" presName="extraNode" presStyleLbl="node1" presStyleIdx="0" presStyleCnt="4"/>
      <dgm:spPr/>
    </dgm:pt>
    <dgm:pt modelId="{5898D62B-28D2-4F2F-B7BF-92B076F3CF0A}" type="pres">
      <dgm:prSet presAssocID="{AB9E9BC1-5104-45BE-861B-1FE73C0AEB59}" presName="dstNode" presStyleLbl="node1" presStyleIdx="0" presStyleCnt="4"/>
      <dgm:spPr/>
    </dgm:pt>
    <dgm:pt modelId="{03E5ACC4-3578-462B-A204-7D72B107BF1C}" type="pres">
      <dgm:prSet presAssocID="{37B25FF8-E9BE-43C6-88AF-19CE0C9BF09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21C14C5-2904-497C-B3B8-9746E0237096}" type="pres">
      <dgm:prSet presAssocID="{37B25FF8-E9BE-43C6-88AF-19CE0C9BF092}" presName="accent_1" presStyleCnt="0"/>
      <dgm:spPr/>
    </dgm:pt>
    <dgm:pt modelId="{E003B031-E30B-47FA-A2DA-8A2208A499BB}" type="pres">
      <dgm:prSet presAssocID="{37B25FF8-E9BE-43C6-88AF-19CE0C9BF092}" presName="accentRepeatNode" presStyleLbl="solidFgAcc1" presStyleIdx="0" presStyleCnt="4"/>
      <dgm:spPr/>
    </dgm:pt>
    <dgm:pt modelId="{9C8B401F-9318-4AC6-94EB-9558339452D6}" type="pres">
      <dgm:prSet presAssocID="{4EF99EF8-EE74-4581-8ABF-670F5494548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DB428FF-908D-490C-BFAB-23D02D4A85DF}" type="pres">
      <dgm:prSet presAssocID="{4EF99EF8-EE74-4581-8ABF-670F54945482}" presName="accent_2" presStyleCnt="0"/>
      <dgm:spPr/>
    </dgm:pt>
    <dgm:pt modelId="{AEF2E2F5-91F5-4E3D-8CF5-296017465A01}" type="pres">
      <dgm:prSet presAssocID="{4EF99EF8-EE74-4581-8ABF-670F54945482}" presName="accentRepeatNode" presStyleLbl="solidFgAcc1" presStyleIdx="1" presStyleCnt="4"/>
      <dgm:spPr/>
    </dgm:pt>
    <dgm:pt modelId="{870FB5D7-BE2B-498F-A19E-166F57E01218}" type="pres">
      <dgm:prSet presAssocID="{E88319D1-7E3F-45FB-A5AF-AAF4632378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9B3CA29-721F-4D26-B867-49556AF6D82B}" type="pres">
      <dgm:prSet presAssocID="{E88319D1-7E3F-45FB-A5AF-AAF463237861}" presName="accent_3" presStyleCnt="0"/>
      <dgm:spPr/>
    </dgm:pt>
    <dgm:pt modelId="{66D8FAA8-37A1-46BA-B42C-47C9C7BDACEB}" type="pres">
      <dgm:prSet presAssocID="{E88319D1-7E3F-45FB-A5AF-AAF463237861}" presName="accentRepeatNode" presStyleLbl="solidFgAcc1" presStyleIdx="2" presStyleCnt="4"/>
      <dgm:spPr/>
    </dgm:pt>
    <dgm:pt modelId="{CCD96CE6-2FDE-4AF0-AA77-D23C624ADFBE}" type="pres">
      <dgm:prSet presAssocID="{61C2ED4E-8D9B-44D8-A7F5-6B8537F5150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570A21F-F611-4C1E-82B3-10053CF06D5E}" type="pres">
      <dgm:prSet presAssocID="{61C2ED4E-8D9B-44D8-A7F5-6B8537F51506}" presName="accent_4" presStyleCnt="0"/>
      <dgm:spPr/>
    </dgm:pt>
    <dgm:pt modelId="{1DF1E11B-F470-41E9-BD54-12AF1AC838DD}" type="pres">
      <dgm:prSet presAssocID="{61C2ED4E-8D9B-44D8-A7F5-6B8537F51506}" presName="accentRepeatNode" presStyleLbl="solidFgAcc1" presStyleIdx="3" presStyleCnt="4"/>
      <dgm:spPr/>
    </dgm:pt>
  </dgm:ptLst>
  <dgm:cxnLst>
    <dgm:cxn modelId="{3E914B99-117B-4897-9EE9-632853CA2FEE}" type="presOf" srcId="{AD2D7FBA-83DD-4860-9519-EBC74ABF863D}" destId="{99693BEA-0EFE-4156-BB5B-58DC03A73929}" srcOrd="0" destOrd="0" presId="urn:microsoft.com/office/officeart/2008/layout/VerticalCurvedList"/>
    <dgm:cxn modelId="{598DE8E2-11ED-4EEF-8E31-C846F1DFE375}" srcId="{AB9E9BC1-5104-45BE-861B-1FE73C0AEB59}" destId="{E88319D1-7E3F-45FB-A5AF-AAF463237861}" srcOrd="2" destOrd="0" parTransId="{AE85F896-94FA-4D84-A63A-7590282A9DEF}" sibTransId="{5083F98F-772B-4E36-89DF-A154BC2F8A4D}"/>
    <dgm:cxn modelId="{D625D593-F727-4AC6-B399-D0DD97E6156E}" type="presOf" srcId="{E88319D1-7E3F-45FB-A5AF-AAF463237861}" destId="{870FB5D7-BE2B-498F-A19E-166F57E01218}" srcOrd="0" destOrd="0" presId="urn:microsoft.com/office/officeart/2008/layout/VerticalCurvedList"/>
    <dgm:cxn modelId="{141469D2-34A8-4121-8FE5-26E655CE3291}" type="presOf" srcId="{61C2ED4E-8D9B-44D8-A7F5-6B8537F51506}" destId="{CCD96CE6-2FDE-4AF0-AA77-D23C624ADFBE}" srcOrd="0" destOrd="0" presId="urn:microsoft.com/office/officeart/2008/layout/VerticalCurvedList"/>
    <dgm:cxn modelId="{85FC84C9-F9D6-4CD0-B38E-46EB36995A2A}" srcId="{AB9E9BC1-5104-45BE-861B-1FE73C0AEB59}" destId="{61C2ED4E-8D9B-44D8-A7F5-6B8537F51506}" srcOrd="3" destOrd="0" parTransId="{F9E01B60-01C7-4C97-87F4-BD406A941ED5}" sibTransId="{A317D6E8-2D7E-4EF9-8B87-D0F3D80201D1}"/>
    <dgm:cxn modelId="{98DE32EB-890C-43C4-8BDB-906C540586E9}" srcId="{AB9E9BC1-5104-45BE-861B-1FE73C0AEB59}" destId="{4EF99EF8-EE74-4581-8ABF-670F54945482}" srcOrd="1" destOrd="0" parTransId="{35A9BDD0-7F39-4D15-AE03-AB5D9E824290}" sibTransId="{127CDB1C-88A1-4F5F-87D5-EFC9DD6D46F4}"/>
    <dgm:cxn modelId="{AA9B3534-6E96-499B-94AD-B1CE6E9A82BA}" type="presOf" srcId="{37B25FF8-E9BE-43C6-88AF-19CE0C9BF092}" destId="{03E5ACC4-3578-462B-A204-7D72B107BF1C}" srcOrd="0" destOrd="0" presId="urn:microsoft.com/office/officeart/2008/layout/VerticalCurvedList"/>
    <dgm:cxn modelId="{35157A07-595C-49A8-81D5-466D61A942E3}" srcId="{AB9E9BC1-5104-45BE-861B-1FE73C0AEB59}" destId="{37B25FF8-E9BE-43C6-88AF-19CE0C9BF092}" srcOrd="0" destOrd="0" parTransId="{0C93CAD0-1DAE-4648-81C8-E5B87EF65794}" sibTransId="{AD2D7FBA-83DD-4860-9519-EBC74ABF863D}"/>
    <dgm:cxn modelId="{DAC57F4C-5D0A-42F7-976E-6C1F995C901F}" type="presOf" srcId="{4EF99EF8-EE74-4581-8ABF-670F54945482}" destId="{9C8B401F-9318-4AC6-94EB-9558339452D6}" srcOrd="0" destOrd="0" presId="urn:microsoft.com/office/officeart/2008/layout/VerticalCurvedList"/>
    <dgm:cxn modelId="{9C871564-FE3C-4FF8-A0DC-17AE79EB3302}" type="presOf" srcId="{AB9E9BC1-5104-45BE-861B-1FE73C0AEB59}" destId="{08C26A2C-3368-4EB8-9B2D-83C00B1D3A41}" srcOrd="0" destOrd="0" presId="urn:microsoft.com/office/officeart/2008/layout/VerticalCurvedList"/>
    <dgm:cxn modelId="{CB238592-2408-4515-867F-030E93CD6899}" type="presParOf" srcId="{08C26A2C-3368-4EB8-9B2D-83C00B1D3A41}" destId="{50E9814B-A92E-4635-B2DD-16477AF18660}" srcOrd="0" destOrd="0" presId="urn:microsoft.com/office/officeart/2008/layout/VerticalCurvedList"/>
    <dgm:cxn modelId="{AA14F7CE-3895-474B-ACBF-8D82228BEC6C}" type="presParOf" srcId="{50E9814B-A92E-4635-B2DD-16477AF18660}" destId="{DD500EA7-29C2-4E5A-8914-0C64B0CDC0F7}" srcOrd="0" destOrd="0" presId="urn:microsoft.com/office/officeart/2008/layout/VerticalCurvedList"/>
    <dgm:cxn modelId="{8F8BC4C4-2149-4923-9F58-9C60C101739E}" type="presParOf" srcId="{DD500EA7-29C2-4E5A-8914-0C64B0CDC0F7}" destId="{38F2A5D2-62B2-43BC-B4D8-91B7E16BC767}" srcOrd="0" destOrd="0" presId="urn:microsoft.com/office/officeart/2008/layout/VerticalCurvedList"/>
    <dgm:cxn modelId="{BE338804-18F6-4BEB-9645-C29D2FA31AB3}" type="presParOf" srcId="{DD500EA7-29C2-4E5A-8914-0C64B0CDC0F7}" destId="{99693BEA-0EFE-4156-BB5B-58DC03A73929}" srcOrd="1" destOrd="0" presId="urn:microsoft.com/office/officeart/2008/layout/VerticalCurvedList"/>
    <dgm:cxn modelId="{CC49379B-B13D-4D31-A7EA-788BD9D49C49}" type="presParOf" srcId="{DD500EA7-29C2-4E5A-8914-0C64B0CDC0F7}" destId="{E6901485-6897-4BC6-AA5F-95DB1C5156CA}" srcOrd="2" destOrd="0" presId="urn:microsoft.com/office/officeart/2008/layout/VerticalCurvedList"/>
    <dgm:cxn modelId="{FB36F9E2-B11E-41FA-A07D-9E5E1DFB6010}" type="presParOf" srcId="{DD500EA7-29C2-4E5A-8914-0C64B0CDC0F7}" destId="{5898D62B-28D2-4F2F-B7BF-92B076F3CF0A}" srcOrd="3" destOrd="0" presId="urn:microsoft.com/office/officeart/2008/layout/VerticalCurvedList"/>
    <dgm:cxn modelId="{A2667413-4D52-4F98-879D-7A94474D70E9}" type="presParOf" srcId="{50E9814B-A92E-4635-B2DD-16477AF18660}" destId="{03E5ACC4-3578-462B-A204-7D72B107BF1C}" srcOrd="1" destOrd="0" presId="urn:microsoft.com/office/officeart/2008/layout/VerticalCurvedList"/>
    <dgm:cxn modelId="{C981B342-E015-4993-8BE4-CE08E1FE4CF7}" type="presParOf" srcId="{50E9814B-A92E-4635-B2DD-16477AF18660}" destId="{921C14C5-2904-497C-B3B8-9746E0237096}" srcOrd="2" destOrd="0" presId="urn:microsoft.com/office/officeart/2008/layout/VerticalCurvedList"/>
    <dgm:cxn modelId="{2A00ABC2-3FE7-4A67-A3ED-4890CA4A0294}" type="presParOf" srcId="{921C14C5-2904-497C-B3B8-9746E0237096}" destId="{E003B031-E30B-47FA-A2DA-8A2208A499BB}" srcOrd="0" destOrd="0" presId="urn:microsoft.com/office/officeart/2008/layout/VerticalCurvedList"/>
    <dgm:cxn modelId="{6A459A69-02D2-43FD-974F-5D3E69E28F06}" type="presParOf" srcId="{50E9814B-A92E-4635-B2DD-16477AF18660}" destId="{9C8B401F-9318-4AC6-94EB-9558339452D6}" srcOrd="3" destOrd="0" presId="urn:microsoft.com/office/officeart/2008/layout/VerticalCurvedList"/>
    <dgm:cxn modelId="{53FD47E2-BCB7-47F6-9B8B-BCBF87E6F52E}" type="presParOf" srcId="{50E9814B-A92E-4635-B2DD-16477AF18660}" destId="{9DB428FF-908D-490C-BFAB-23D02D4A85DF}" srcOrd="4" destOrd="0" presId="urn:microsoft.com/office/officeart/2008/layout/VerticalCurvedList"/>
    <dgm:cxn modelId="{8692A16F-D4A8-4EDD-954E-99E28FE96A98}" type="presParOf" srcId="{9DB428FF-908D-490C-BFAB-23D02D4A85DF}" destId="{AEF2E2F5-91F5-4E3D-8CF5-296017465A01}" srcOrd="0" destOrd="0" presId="urn:microsoft.com/office/officeart/2008/layout/VerticalCurvedList"/>
    <dgm:cxn modelId="{59B4AE16-D9A1-45E6-935C-77A324327486}" type="presParOf" srcId="{50E9814B-A92E-4635-B2DD-16477AF18660}" destId="{870FB5D7-BE2B-498F-A19E-166F57E01218}" srcOrd="5" destOrd="0" presId="urn:microsoft.com/office/officeart/2008/layout/VerticalCurvedList"/>
    <dgm:cxn modelId="{E6D0598D-4DB5-432B-A030-20280EEA1903}" type="presParOf" srcId="{50E9814B-A92E-4635-B2DD-16477AF18660}" destId="{E9B3CA29-721F-4D26-B867-49556AF6D82B}" srcOrd="6" destOrd="0" presId="urn:microsoft.com/office/officeart/2008/layout/VerticalCurvedList"/>
    <dgm:cxn modelId="{D98EBF74-34CB-41DD-ABB3-A82867737E8B}" type="presParOf" srcId="{E9B3CA29-721F-4D26-B867-49556AF6D82B}" destId="{66D8FAA8-37A1-46BA-B42C-47C9C7BDACEB}" srcOrd="0" destOrd="0" presId="urn:microsoft.com/office/officeart/2008/layout/VerticalCurvedList"/>
    <dgm:cxn modelId="{FA7A597A-66D1-46AE-920D-CDEDF4E1F7CD}" type="presParOf" srcId="{50E9814B-A92E-4635-B2DD-16477AF18660}" destId="{CCD96CE6-2FDE-4AF0-AA77-D23C624ADFBE}" srcOrd="7" destOrd="0" presId="urn:microsoft.com/office/officeart/2008/layout/VerticalCurvedList"/>
    <dgm:cxn modelId="{B75A4412-7522-4FDD-9792-38287160E5F7}" type="presParOf" srcId="{50E9814B-A92E-4635-B2DD-16477AF18660}" destId="{7570A21F-F611-4C1E-82B3-10053CF06D5E}" srcOrd="8" destOrd="0" presId="urn:microsoft.com/office/officeart/2008/layout/VerticalCurvedList"/>
    <dgm:cxn modelId="{09BE373D-AFB8-48C1-A2FB-8A81F6506BAC}" type="presParOf" srcId="{7570A21F-F611-4C1E-82B3-10053CF06D5E}" destId="{1DF1E11B-F470-41E9-BD54-12AF1AC838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E069CD-224F-473F-BAE7-BF8FEDE9A26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12702B3-4453-40AF-AFFC-021AA6D5D7ED}">
      <dgm:prSet phldrT="[Texto]"/>
      <dgm:spPr/>
      <dgm:t>
        <a:bodyPr/>
        <a:lstStyle/>
        <a:p>
          <a:r>
            <a:rPr lang="es-AR" dirty="0" smtClean="0"/>
            <a:t>Creadores de registros de autoridad</a:t>
          </a:r>
          <a:endParaRPr lang="es-AR" dirty="0"/>
        </a:p>
      </dgm:t>
    </dgm:pt>
    <dgm:pt modelId="{B52785E2-1E13-4128-85B0-80CE229234DA}" type="parTrans" cxnId="{B4C490D0-FF5B-42E3-90CF-3BFB72B15343}">
      <dgm:prSet/>
      <dgm:spPr/>
      <dgm:t>
        <a:bodyPr/>
        <a:lstStyle/>
        <a:p>
          <a:endParaRPr lang="es-AR"/>
        </a:p>
      </dgm:t>
    </dgm:pt>
    <dgm:pt modelId="{59C5AC5C-FB1C-4EDE-B89A-584B2DD2B6C1}" type="sibTrans" cxnId="{B4C490D0-FF5B-42E3-90CF-3BFB72B15343}">
      <dgm:prSet/>
      <dgm:spPr/>
      <dgm:t>
        <a:bodyPr/>
        <a:lstStyle/>
        <a:p>
          <a:endParaRPr lang="es-AR"/>
        </a:p>
      </dgm:t>
    </dgm:pt>
    <dgm:pt modelId="{CF4B80A4-2E16-4C00-BFE9-2958BC76678D}">
      <dgm:prSet phldrT="[Texto]"/>
      <dgm:spPr/>
      <dgm:t>
        <a:bodyPr/>
        <a:lstStyle/>
        <a:p>
          <a:r>
            <a:rPr lang="es-AR" dirty="0" smtClean="0"/>
            <a:t>Encontrar</a:t>
          </a:r>
          <a:endParaRPr lang="es-AR" dirty="0"/>
        </a:p>
      </dgm:t>
    </dgm:pt>
    <dgm:pt modelId="{EEB4B4C2-8BDD-4735-AEC2-A277623E809F}" type="parTrans" cxnId="{0C289A08-AA12-4EF1-AC59-0C3645457D92}">
      <dgm:prSet/>
      <dgm:spPr/>
      <dgm:t>
        <a:bodyPr/>
        <a:lstStyle/>
        <a:p>
          <a:endParaRPr lang="es-AR"/>
        </a:p>
      </dgm:t>
    </dgm:pt>
    <dgm:pt modelId="{6F030F5F-7144-46DF-A802-CCB366B7401F}" type="sibTrans" cxnId="{0C289A08-AA12-4EF1-AC59-0C3645457D92}">
      <dgm:prSet/>
      <dgm:spPr/>
      <dgm:t>
        <a:bodyPr/>
        <a:lstStyle/>
        <a:p>
          <a:endParaRPr lang="es-AR"/>
        </a:p>
      </dgm:t>
    </dgm:pt>
    <dgm:pt modelId="{A12589A8-5AE2-4236-BF95-DDBEDA7B017A}">
      <dgm:prSet phldrT="[Texto]"/>
      <dgm:spPr/>
      <dgm:t>
        <a:bodyPr/>
        <a:lstStyle/>
        <a:p>
          <a:r>
            <a:rPr lang="es-AR" dirty="0" smtClean="0"/>
            <a:t>Identificar</a:t>
          </a:r>
          <a:endParaRPr lang="es-AR" dirty="0"/>
        </a:p>
      </dgm:t>
    </dgm:pt>
    <dgm:pt modelId="{2D2534B6-BFE8-499A-A6A2-5C10DB8C8D3A}" type="parTrans" cxnId="{51D83E94-0E1E-4027-BA3C-F3A1EB729D06}">
      <dgm:prSet/>
      <dgm:spPr/>
      <dgm:t>
        <a:bodyPr/>
        <a:lstStyle/>
        <a:p>
          <a:endParaRPr lang="es-AR"/>
        </a:p>
      </dgm:t>
    </dgm:pt>
    <dgm:pt modelId="{C9AFC783-8028-4477-8A62-773AC4BFC0A4}" type="sibTrans" cxnId="{51D83E94-0E1E-4027-BA3C-F3A1EB729D06}">
      <dgm:prSet/>
      <dgm:spPr/>
      <dgm:t>
        <a:bodyPr/>
        <a:lstStyle/>
        <a:p>
          <a:endParaRPr lang="es-AR"/>
        </a:p>
      </dgm:t>
    </dgm:pt>
    <dgm:pt modelId="{644DCF11-D32C-4912-8CBF-B938FB3912A4}">
      <dgm:prSet phldrT="[Texto]"/>
      <dgm:spPr/>
      <dgm:t>
        <a:bodyPr/>
        <a:lstStyle/>
        <a:p>
          <a:r>
            <a:rPr lang="es-AR" dirty="0" smtClean="0"/>
            <a:t>Usuarios que utilizan la información de autoridad</a:t>
          </a:r>
          <a:endParaRPr lang="es-AR" dirty="0"/>
        </a:p>
      </dgm:t>
    </dgm:pt>
    <dgm:pt modelId="{225668AC-DFB3-4C1F-BB6B-22A60F714752}" type="parTrans" cxnId="{B6449757-456D-467A-8972-9570F6B130FD}">
      <dgm:prSet/>
      <dgm:spPr/>
      <dgm:t>
        <a:bodyPr/>
        <a:lstStyle/>
        <a:p>
          <a:endParaRPr lang="es-AR"/>
        </a:p>
      </dgm:t>
    </dgm:pt>
    <dgm:pt modelId="{F22B0672-AD88-425D-8FC4-F043C440BA7E}" type="sibTrans" cxnId="{B6449757-456D-467A-8972-9570F6B130FD}">
      <dgm:prSet/>
      <dgm:spPr/>
      <dgm:t>
        <a:bodyPr/>
        <a:lstStyle/>
        <a:p>
          <a:endParaRPr lang="es-AR"/>
        </a:p>
      </dgm:t>
    </dgm:pt>
    <dgm:pt modelId="{694F7505-4721-46DD-AEFD-3973F0A73523}">
      <dgm:prSet phldrT="[Texto]"/>
      <dgm:spPr/>
      <dgm:t>
        <a:bodyPr/>
        <a:lstStyle/>
        <a:p>
          <a:r>
            <a:rPr lang="es-AR" dirty="0" smtClean="0"/>
            <a:t>Contextualizar</a:t>
          </a:r>
          <a:endParaRPr lang="es-AR" dirty="0"/>
        </a:p>
      </dgm:t>
    </dgm:pt>
    <dgm:pt modelId="{E38EC41C-9AEE-4453-B591-F0682B875645}" type="parTrans" cxnId="{860D5BA5-562B-4B4A-96C2-E6B6CD54C67D}">
      <dgm:prSet/>
      <dgm:spPr/>
      <dgm:t>
        <a:bodyPr/>
        <a:lstStyle/>
        <a:p>
          <a:endParaRPr lang="es-AR"/>
        </a:p>
      </dgm:t>
    </dgm:pt>
    <dgm:pt modelId="{9B2BD862-113C-4D9A-B454-056F9EEA55E4}" type="sibTrans" cxnId="{860D5BA5-562B-4B4A-96C2-E6B6CD54C67D}">
      <dgm:prSet/>
      <dgm:spPr/>
      <dgm:t>
        <a:bodyPr/>
        <a:lstStyle/>
        <a:p>
          <a:endParaRPr lang="es-AR"/>
        </a:p>
      </dgm:t>
    </dgm:pt>
    <dgm:pt modelId="{09CC336F-523F-4056-A098-CAF66F8A22F4}">
      <dgm:prSet phldrT="[Texto]"/>
      <dgm:spPr/>
      <dgm:t>
        <a:bodyPr/>
        <a:lstStyle/>
        <a:p>
          <a:r>
            <a:rPr lang="es-AR" dirty="0" smtClean="0"/>
            <a:t>Justificar</a:t>
          </a:r>
          <a:endParaRPr lang="es-AR" dirty="0"/>
        </a:p>
      </dgm:t>
    </dgm:pt>
    <dgm:pt modelId="{8374F7E2-BDB1-4F6C-B3A3-A42C5CD7D1F6}" type="parTrans" cxnId="{C1BEC1FC-F88F-4BCC-81CD-8BB04B12CF6F}">
      <dgm:prSet/>
      <dgm:spPr/>
      <dgm:t>
        <a:bodyPr/>
        <a:lstStyle/>
        <a:p>
          <a:endParaRPr lang="es-AR"/>
        </a:p>
      </dgm:t>
    </dgm:pt>
    <dgm:pt modelId="{8BA016D9-C755-4DF3-9FD8-B929E9511E9C}" type="sibTrans" cxnId="{C1BEC1FC-F88F-4BCC-81CD-8BB04B12CF6F}">
      <dgm:prSet/>
      <dgm:spPr/>
      <dgm:t>
        <a:bodyPr/>
        <a:lstStyle/>
        <a:p>
          <a:endParaRPr lang="es-AR"/>
        </a:p>
      </dgm:t>
    </dgm:pt>
    <dgm:pt modelId="{AF5F26A8-4B34-45A7-8BB2-93FCD5B7E864}" type="pres">
      <dgm:prSet presAssocID="{8EE069CD-224F-473F-BAE7-BF8FEDE9A261}" presName="list" presStyleCnt="0">
        <dgm:presLayoutVars>
          <dgm:dir/>
          <dgm:animLvl val="lvl"/>
        </dgm:presLayoutVars>
      </dgm:prSet>
      <dgm:spPr/>
    </dgm:pt>
    <dgm:pt modelId="{F68DB924-741F-4E12-85D4-CCE9458270E4}" type="pres">
      <dgm:prSet presAssocID="{612702B3-4453-40AF-AFFC-021AA6D5D7ED}" presName="posSpace" presStyleCnt="0"/>
      <dgm:spPr/>
    </dgm:pt>
    <dgm:pt modelId="{BA5F514E-8452-48C6-A750-7BB1FC020282}" type="pres">
      <dgm:prSet presAssocID="{612702B3-4453-40AF-AFFC-021AA6D5D7ED}" presName="vertFlow" presStyleCnt="0"/>
      <dgm:spPr/>
    </dgm:pt>
    <dgm:pt modelId="{749D477A-CB1F-41A9-A1AA-34C7B60B1630}" type="pres">
      <dgm:prSet presAssocID="{612702B3-4453-40AF-AFFC-021AA6D5D7ED}" presName="topSpace" presStyleCnt="0"/>
      <dgm:spPr/>
    </dgm:pt>
    <dgm:pt modelId="{D90A97D0-E36A-4DF9-9B5C-E6D263E7FFBF}" type="pres">
      <dgm:prSet presAssocID="{612702B3-4453-40AF-AFFC-021AA6D5D7ED}" presName="firstComp" presStyleCnt="0"/>
      <dgm:spPr/>
    </dgm:pt>
    <dgm:pt modelId="{0887B37C-B772-4B85-975D-8DA82A81A013}" type="pres">
      <dgm:prSet presAssocID="{612702B3-4453-40AF-AFFC-021AA6D5D7ED}" presName="firstChild" presStyleLbl="bgAccFollowNode1" presStyleIdx="0" presStyleCnt="4"/>
      <dgm:spPr/>
      <dgm:t>
        <a:bodyPr/>
        <a:lstStyle/>
        <a:p>
          <a:endParaRPr lang="es-AR"/>
        </a:p>
      </dgm:t>
    </dgm:pt>
    <dgm:pt modelId="{28D679AC-787B-4841-A6D8-7E1A773687C0}" type="pres">
      <dgm:prSet presAssocID="{612702B3-4453-40AF-AFFC-021AA6D5D7ED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07EA26D-E57F-460D-9F0D-D95F1FE36BD7}" type="pres">
      <dgm:prSet presAssocID="{A12589A8-5AE2-4236-BF95-DDBEDA7B017A}" presName="comp" presStyleCnt="0"/>
      <dgm:spPr/>
    </dgm:pt>
    <dgm:pt modelId="{A6C66AF4-D3D6-4BD8-A207-3D46C523F240}" type="pres">
      <dgm:prSet presAssocID="{A12589A8-5AE2-4236-BF95-DDBEDA7B017A}" presName="child" presStyleLbl="bgAccFollowNode1" presStyleIdx="1" presStyleCnt="4"/>
      <dgm:spPr/>
    </dgm:pt>
    <dgm:pt modelId="{7DC825C8-30D7-47AD-9258-0AE53F3410C3}" type="pres">
      <dgm:prSet presAssocID="{A12589A8-5AE2-4236-BF95-DDBEDA7B017A}" presName="childTx" presStyleLbl="bgAccFollowNode1" presStyleIdx="1" presStyleCnt="4">
        <dgm:presLayoutVars>
          <dgm:bulletEnabled val="1"/>
        </dgm:presLayoutVars>
      </dgm:prSet>
      <dgm:spPr/>
    </dgm:pt>
    <dgm:pt modelId="{9AA37699-770B-416C-991F-4BEE2CA647E3}" type="pres">
      <dgm:prSet presAssocID="{612702B3-4453-40AF-AFFC-021AA6D5D7ED}" presName="negSpace" presStyleCnt="0"/>
      <dgm:spPr/>
    </dgm:pt>
    <dgm:pt modelId="{13043E69-E0B1-48C5-8FA7-A1D9305AC083}" type="pres">
      <dgm:prSet presAssocID="{612702B3-4453-40AF-AFFC-021AA6D5D7ED}" presName="circle" presStyleLbl="node1" presStyleIdx="0" presStyleCnt="2" custLinFactX="7678" custLinFactNeighborX="100000" custLinFactNeighborY="-24013"/>
      <dgm:spPr/>
    </dgm:pt>
    <dgm:pt modelId="{4CFBAE58-393A-473A-B54E-09F0954638BC}" type="pres">
      <dgm:prSet presAssocID="{59C5AC5C-FB1C-4EDE-B89A-584B2DD2B6C1}" presName="transSpace" presStyleCnt="0"/>
      <dgm:spPr/>
    </dgm:pt>
    <dgm:pt modelId="{BFEECEBA-C752-4AB2-978E-25F3FEFC6E94}" type="pres">
      <dgm:prSet presAssocID="{644DCF11-D32C-4912-8CBF-B938FB3912A4}" presName="posSpace" presStyleCnt="0"/>
      <dgm:spPr/>
    </dgm:pt>
    <dgm:pt modelId="{3C5D14C4-D71C-4E20-A12C-67337E6EE6B9}" type="pres">
      <dgm:prSet presAssocID="{644DCF11-D32C-4912-8CBF-B938FB3912A4}" presName="vertFlow" presStyleCnt="0"/>
      <dgm:spPr/>
    </dgm:pt>
    <dgm:pt modelId="{571A0299-B3E3-4E56-81BF-DBD083E498C3}" type="pres">
      <dgm:prSet presAssocID="{644DCF11-D32C-4912-8CBF-B938FB3912A4}" presName="topSpace" presStyleCnt="0"/>
      <dgm:spPr/>
    </dgm:pt>
    <dgm:pt modelId="{CC8A156F-9D46-405C-976E-E284EF0530FD}" type="pres">
      <dgm:prSet presAssocID="{644DCF11-D32C-4912-8CBF-B938FB3912A4}" presName="firstComp" presStyleCnt="0"/>
      <dgm:spPr/>
    </dgm:pt>
    <dgm:pt modelId="{C2099DFE-8587-4477-B31A-15DEB408243E}" type="pres">
      <dgm:prSet presAssocID="{644DCF11-D32C-4912-8CBF-B938FB3912A4}" presName="firstChild" presStyleLbl="bgAccFollowNode1" presStyleIdx="2" presStyleCnt="4"/>
      <dgm:spPr/>
    </dgm:pt>
    <dgm:pt modelId="{8C1C5A90-8093-4D8E-B4C9-78F28BEEFEBB}" type="pres">
      <dgm:prSet presAssocID="{644DCF11-D32C-4912-8CBF-B938FB3912A4}" presName="firstChildTx" presStyleLbl="bgAccFollowNode1" presStyleIdx="2" presStyleCnt="4">
        <dgm:presLayoutVars>
          <dgm:bulletEnabled val="1"/>
        </dgm:presLayoutVars>
      </dgm:prSet>
      <dgm:spPr/>
    </dgm:pt>
    <dgm:pt modelId="{DC14C63E-5F9E-4926-A8B4-2A7E68EEF99D}" type="pres">
      <dgm:prSet presAssocID="{09CC336F-523F-4056-A098-CAF66F8A22F4}" presName="comp" presStyleCnt="0"/>
      <dgm:spPr/>
    </dgm:pt>
    <dgm:pt modelId="{D8B661AA-8CB2-4DB8-A7D4-596AA09DD420}" type="pres">
      <dgm:prSet presAssocID="{09CC336F-523F-4056-A098-CAF66F8A22F4}" presName="child" presStyleLbl="bgAccFollowNode1" presStyleIdx="3" presStyleCnt="4"/>
      <dgm:spPr/>
    </dgm:pt>
    <dgm:pt modelId="{416F6F12-49E1-49E5-BAD3-965729444ADE}" type="pres">
      <dgm:prSet presAssocID="{09CC336F-523F-4056-A098-CAF66F8A22F4}" presName="childTx" presStyleLbl="bgAccFollowNode1" presStyleIdx="3" presStyleCnt="4">
        <dgm:presLayoutVars>
          <dgm:bulletEnabled val="1"/>
        </dgm:presLayoutVars>
      </dgm:prSet>
      <dgm:spPr/>
    </dgm:pt>
    <dgm:pt modelId="{CEF4E5CC-718B-4498-A508-52B7C6277492}" type="pres">
      <dgm:prSet presAssocID="{644DCF11-D32C-4912-8CBF-B938FB3912A4}" presName="negSpace" presStyleCnt="0"/>
      <dgm:spPr/>
    </dgm:pt>
    <dgm:pt modelId="{2F769BCC-6271-4A22-8E17-B0D161FA3FF9}" type="pres">
      <dgm:prSet presAssocID="{644DCF11-D32C-4912-8CBF-B938FB3912A4}" presName="circle" presStyleLbl="node1" presStyleIdx="1" presStyleCnt="2" custLinFactNeighborX="2363" custLinFactNeighborY="-24013"/>
      <dgm:spPr/>
      <dgm:t>
        <a:bodyPr/>
        <a:lstStyle/>
        <a:p>
          <a:endParaRPr lang="es-AR"/>
        </a:p>
      </dgm:t>
    </dgm:pt>
  </dgm:ptLst>
  <dgm:cxnLst>
    <dgm:cxn modelId="{A36B8B0A-3947-4C51-A01F-28D73CC52EBA}" type="presOf" srcId="{A12589A8-5AE2-4236-BF95-DDBEDA7B017A}" destId="{7DC825C8-30D7-47AD-9258-0AE53F3410C3}" srcOrd="1" destOrd="0" presId="urn:microsoft.com/office/officeart/2005/8/layout/hList9"/>
    <dgm:cxn modelId="{0319344F-FAEB-4B06-8182-BDB9D7D85824}" type="presOf" srcId="{CF4B80A4-2E16-4C00-BFE9-2958BC76678D}" destId="{0887B37C-B772-4B85-975D-8DA82A81A013}" srcOrd="0" destOrd="0" presId="urn:microsoft.com/office/officeart/2005/8/layout/hList9"/>
    <dgm:cxn modelId="{C1BEC1FC-F88F-4BCC-81CD-8BB04B12CF6F}" srcId="{644DCF11-D32C-4912-8CBF-B938FB3912A4}" destId="{09CC336F-523F-4056-A098-CAF66F8A22F4}" srcOrd="1" destOrd="0" parTransId="{8374F7E2-BDB1-4F6C-B3A3-A42C5CD7D1F6}" sibTransId="{8BA016D9-C755-4DF3-9FD8-B929E9511E9C}"/>
    <dgm:cxn modelId="{4BEBA1F4-1FFA-47A0-B119-8796F6952046}" type="presOf" srcId="{09CC336F-523F-4056-A098-CAF66F8A22F4}" destId="{D8B661AA-8CB2-4DB8-A7D4-596AA09DD420}" srcOrd="0" destOrd="0" presId="urn:microsoft.com/office/officeart/2005/8/layout/hList9"/>
    <dgm:cxn modelId="{B6449757-456D-467A-8972-9570F6B130FD}" srcId="{8EE069CD-224F-473F-BAE7-BF8FEDE9A261}" destId="{644DCF11-D32C-4912-8CBF-B938FB3912A4}" srcOrd="1" destOrd="0" parTransId="{225668AC-DFB3-4C1F-BB6B-22A60F714752}" sibTransId="{F22B0672-AD88-425D-8FC4-F043C440BA7E}"/>
    <dgm:cxn modelId="{D79B6D03-4638-4304-BCF5-5023A86C6ED4}" type="presOf" srcId="{CF4B80A4-2E16-4C00-BFE9-2958BC76678D}" destId="{28D679AC-787B-4841-A6D8-7E1A773687C0}" srcOrd="1" destOrd="0" presId="urn:microsoft.com/office/officeart/2005/8/layout/hList9"/>
    <dgm:cxn modelId="{37526912-A39F-4CBC-A338-DD17D74FF848}" type="presOf" srcId="{09CC336F-523F-4056-A098-CAF66F8A22F4}" destId="{416F6F12-49E1-49E5-BAD3-965729444ADE}" srcOrd="1" destOrd="0" presId="urn:microsoft.com/office/officeart/2005/8/layout/hList9"/>
    <dgm:cxn modelId="{BFBA51F1-E7CE-42FB-8370-241C1AB22FB2}" type="presOf" srcId="{694F7505-4721-46DD-AEFD-3973F0A73523}" destId="{8C1C5A90-8093-4D8E-B4C9-78F28BEEFEBB}" srcOrd="1" destOrd="0" presId="urn:microsoft.com/office/officeart/2005/8/layout/hList9"/>
    <dgm:cxn modelId="{723548EF-9CBA-4093-9D09-4978D0F0C38F}" type="presOf" srcId="{644DCF11-D32C-4912-8CBF-B938FB3912A4}" destId="{2F769BCC-6271-4A22-8E17-B0D161FA3FF9}" srcOrd="0" destOrd="0" presId="urn:microsoft.com/office/officeart/2005/8/layout/hList9"/>
    <dgm:cxn modelId="{694076B2-9510-4B3A-BDDD-60E35932CC23}" type="presOf" srcId="{8EE069CD-224F-473F-BAE7-BF8FEDE9A261}" destId="{AF5F26A8-4B34-45A7-8BB2-93FCD5B7E864}" srcOrd="0" destOrd="0" presId="urn:microsoft.com/office/officeart/2005/8/layout/hList9"/>
    <dgm:cxn modelId="{860D5BA5-562B-4B4A-96C2-E6B6CD54C67D}" srcId="{644DCF11-D32C-4912-8CBF-B938FB3912A4}" destId="{694F7505-4721-46DD-AEFD-3973F0A73523}" srcOrd="0" destOrd="0" parTransId="{E38EC41C-9AEE-4453-B591-F0682B875645}" sibTransId="{9B2BD862-113C-4D9A-B454-056F9EEA55E4}"/>
    <dgm:cxn modelId="{B4C490D0-FF5B-42E3-90CF-3BFB72B15343}" srcId="{8EE069CD-224F-473F-BAE7-BF8FEDE9A261}" destId="{612702B3-4453-40AF-AFFC-021AA6D5D7ED}" srcOrd="0" destOrd="0" parTransId="{B52785E2-1E13-4128-85B0-80CE229234DA}" sibTransId="{59C5AC5C-FB1C-4EDE-B89A-584B2DD2B6C1}"/>
    <dgm:cxn modelId="{01461738-CEAC-467B-B359-A20F5E667471}" type="presOf" srcId="{694F7505-4721-46DD-AEFD-3973F0A73523}" destId="{C2099DFE-8587-4477-B31A-15DEB408243E}" srcOrd="0" destOrd="0" presId="urn:microsoft.com/office/officeart/2005/8/layout/hList9"/>
    <dgm:cxn modelId="{6C00DF14-93AC-4B68-AC07-112BF87A3B58}" type="presOf" srcId="{612702B3-4453-40AF-AFFC-021AA6D5D7ED}" destId="{13043E69-E0B1-48C5-8FA7-A1D9305AC083}" srcOrd="0" destOrd="0" presId="urn:microsoft.com/office/officeart/2005/8/layout/hList9"/>
    <dgm:cxn modelId="{FCB59238-6D03-4785-B7A0-82EDB96DAB55}" type="presOf" srcId="{A12589A8-5AE2-4236-BF95-DDBEDA7B017A}" destId="{A6C66AF4-D3D6-4BD8-A207-3D46C523F240}" srcOrd="0" destOrd="0" presId="urn:microsoft.com/office/officeart/2005/8/layout/hList9"/>
    <dgm:cxn modelId="{0C289A08-AA12-4EF1-AC59-0C3645457D92}" srcId="{612702B3-4453-40AF-AFFC-021AA6D5D7ED}" destId="{CF4B80A4-2E16-4C00-BFE9-2958BC76678D}" srcOrd="0" destOrd="0" parTransId="{EEB4B4C2-8BDD-4735-AEC2-A277623E809F}" sibTransId="{6F030F5F-7144-46DF-A802-CCB366B7401F}"/>
    <dgm:cxn modelId="{51D83E94-0E1E-4027-BA3C-F3A1EB729D06}" srcId="{612702B3-4453-40AF-AFFC-021AA6D5D7ED}" destId="{A12589A8-5AE2-4236-BF95-DDBEDA7B017A}" srcOrd="1" destOrd="0" parTransId="{2D2534B6-BFE8-499A-A6A2-5C10DB8C8D3A}" sibTransId="{C9AFC783-8028-4477-8A62-773AC4BFC0A4}"/>
    <dgm:cxn modelId="{6C13A74A-42F1-4771-ABC5-ADB26A736CA1}" type="presParOf" srcId="{AF5F26A8-4B34-45A7-8BB2-93FCD5B7E864}" destId="{F68DB924-741F-4E12-85D4-CCE9458270E4}" srcOrd="0" destOrd="0" presId="urn:microsoft.com/office/officeart/2005/8/layout/hList9"/>
    <dgm:cxn modelId="{AE4FFF4B-51C2-4623-9926-D443CD470833}" type="presParOf" srcId="{AF5F26A8-4B34-45A7-8BB2-93FCD5B7E864}" destId="{BA5F514E-8452-48C6-A750-7BB1FC020282}" srcOrd="1" destOrd="0" presId="urn:microsoft.com/office/officeart/2005/8/layout/hList9"/>
    <dgm:cxn modelId="{2E19FC1F-AB5D-4795-A0A0-CE57DE9CA749}" type="presParOf" srcId="{BA5F514E-8452-48C6-A750-7BB1FC020282}" destId="{749D477A-CB1F-41A9-A1AA-34C7B60B1630}" srcOrd="0" destOrd="0" presId="urn:microsoft.com/office/officeart/2005/8/layout/hList9"/>
    <dgm:cxn modelId="{FCB24CFB-446F-409F-8A91-0C507620765F}" type="presParOf" srcId="{BA5F514E-8452-48C6-A750-7BB1FC020282}" destId="{D90A97D0-E36A-4DF9-9B5C-E6D263E7FFBF}" srcOrd="1" destOrd="0" presId="urn:microsoft.com/office/officeart/2005/8/layout/hList9"/>
    <dgm:cxn modelId="{63440CB1-763D-4700-8C43-7479169EE7C4}" type="presParOf" srcId="{D90A97D0-E36A-4DF9-9B5C-E6D263E7FFBF}" destId="{0887B37C-B772-4B85-975D-8DA82A81A013}" srcOrd="0" destOrd="0" presId="urn:microsoft.com/office/officeart/2005/8/layout/hList9"/>
    <dgm:cxn modelId="{4906CB62-06B6-4009-910B-8E261C324774}" type="presParOf" srcId="{D90A97D0-E36A-4DF9-9B5C-E6D263E7FFBF}" destId="{28D679AC-787B-4841-A6D8-7E1A773687C0}" srcOrd="1" destOrd="0" presId="urn:microsoft.com/office/officeart/2005/8/layout/hList9"/>
    <dgm:cxn modelId="{3BBCC463-1230-4A6C-B6DB-43690C4450F9}" type="presParOf" srcId="{BA5F514E-8452-48C6-A750-7BB1FC020282}" destId="{F07EA26D-E57F-460D-9F0D-D95F1FE36BD7}" srcOrd="2" destOrd="0" presId="urn:microsoft.com/office/officeart/2005/8/layout/hList9"/>
    <dgm:cxn modelId="{DB15C9F6-5BAF-428F-B8EB-350934AF2558}" type="presParOf" srcId="{F07EA26D-E57F-460D-9F0D-D95F1FE36BD7}" destId="{A6C66AF4-D3D6-4BD8-A207-3D46C523F240}" srcOrd="0" destOrd="0" presId="urn:microsoft.com/office/officeart/2005/8/layout/hList9"/>
    <dgm:cxn modelId="{CECC5C0E-1148-4E57-96F3-149776EC498B}" type="presParOf" srcId="{F07EA26D-E57F-460D-9F0D-D95F1FE36BD7}" destId="{7DC825C8-30D7-47AD-9258-0AE53F3410C3}" srcOrd="1" destOrd="0" presId="urn:microsoft.com/office/officeart/2005/8/layout/hList9"/>
    <dgm:cxn modelId="{DB438434-1FD1-477A-BD81-0BC0A2815996}" type="presParOf" srcId="{AF5F26A8-4B34-45A7-8BB2-93FCD5B7E864}" destId="{9AA37699-770B-416C-991F-4BEE2CA647E3}" srcOrd="2" destOrd="0" presId="urn:microsoft.com/office/officeart/2005/8/layout/hList9"/>
    <dgm:cxn modelId="{4942DF75-6AEA-4F99-A71F-2461543D4D59}" type="presParOf" srcId="{AF5F26A8-4B34-45A7-8BB2-93FCD5B7E864}" destId="{13043E69-E0B1-48C5-8FA7-A1D9305AC083}" srcOrd="3" destOrd="0" presId="urn:microsoft.com/office/officeart/2005/8/layout/hList9"/>
    <dgm:cxn modelId="{73F8E766-F604-43CD-AD0D-36437D775456}" type="presParOf" srcId="{AF5F26A8-4B34-45A7-8BB2-93FCD5B7E864}" destId="{4CFBAE58-393A-473A-B54E-09F0954638BC}" srcOrd="4" destOrd="0" presId="urn:microsoft.com/office/officeart/2005/8/layout/hList9"/>
    <dgm:cxn modelId="{8DD2C155-397A-4D22-A92A-ADC112713700}" type="presParOf" srcId="{AF5F26A8-4B34-45A7-8BB2-93FCD5B7E864}" destId="{BFEECEBA-C752-4AB2-978E-25F3FEFC6E94}" srcOrd="5" destOrd="0" presId="urn:microsoft.com/office/officeart/2005/8/layout/hList9"/>
    <dgm:cxn modelId="{89D988D7-CFD0-436E-BCA5-F3C328C74F1C}" type="presParOf" srcId="{AF5F26A8-4B34-45A7-8BB2-93FCD5B7E864}" destId="{3C5D14C4-D71C-4E20-A12C-67337E6EE6B9}" srcOrd="6" destOrd="0" presId="urn:microsoft.com/office/officeart/2005/8/layout/hList9"/>
    <dgm:cxn modelId="{D1D281E5-378E-42EB-99CA-DC6293FE4168}" type="presParOf" srcId="{3C5D14C4-D71C-4E20-A12C-67337E6EE6B9}" destId="{571A0299-B3E3-4E56-81BF-DBD083E498C3}" srcOrd="0" destOrd="0" presId="urn:microsoft.com/office/officeart/2005/8/layout/hList9"/>
    <dgm:cxn modelId="{E2BB5215-4304-4F96-9C59-85FC6805E015}" type="presParOf" srcId="{3C5D14C4-D71C-4E20-A12C-67337E6EE6B9}" destId="{CC8A156F-9D46-405C-976E-E284EF0530FD}" srcOrd="1" destOrd="0" presId="urn:microsoft.com/office/officeart/2005/8/layout/hList9"/>
    <dgm:cxn modelId="{79E9B826-DA25-4CDE-949A-14771678AA74}" type="presParOf" srcId="{CC8A156F-9D46-405C-976E-E284EF0530FD}" destId="{C2099DFE-8587-4477-B31A-15DEB408243E}" srcOrd="0" destOrd="0" presId="urn:microsoft.com/office/officeart/2005/8/layout/hList9"/>
    <dgm:cxn modelId="{6CCF29A9-5E53-401A-BA60-2A0975C9DD2D}" type="presParOf" srcId="{CC8A156F-9D46-405C-976E-E284EF0530FD}" destId="{8C1C5A90-8093-4D8E-B4C9-78F28BEEFEBB}" srcOrd="1" destOrd="0" presId="urn:microsoft.com/office/officeart/2005/8/layout/hList9"/>
    <dgm:cxn modelId="{52942F63-8012-4D5D-B076-EC9E2A830172}" type="presParOf" srcId="{3C5D14C4-D71C-4E20-A12C-67337E6EE6B9}" destId="{DC14C63E-5F9E-4926-A8B4-2A7E68EEF99D}" srcOrd="2" destOrd="0" presId="urn:microsoft.com/office/officeart/2005/8/layout/hList9"/>
    <dgm:cxn modelId="{643CA203-E822-44CD-BFE1-9D1EF3C9211E}" type="presParOf" srcId="{DC14C63E-5F9E-4926-A8B4-2A7E68EEF99D}" destId="{D8B661AA-8CB2-4DB8-A7D4-596AA09DD420}" srcOrd="0" destOrd="0" presId="urn:microsoft.com/office/officeart/2005/8/layout/hList9"/>
    <dgm:cxn modelId="{9A65B7E6-99BC-4BD9-81F2-0A847DDA272A}" type="presParOf" srcId="{DC14C63E-5F9E-4926-A8B4-2A7E68EEF99D}" destId="{416F6F12-49E1-49E5-BAD3-965729444ADE}" srcOrd="1" destOrd="0" presId="urn:microsoft.com/office/officeart/2005/8/layout/hList9"/>
    <dgm:cxn modelId="{571FFB29-0D70-4105-BA15-5065DD7AE035}" type="presParOf" srcId="{AF5F26A8-4B34-45A7-8BB2-93FCD5B7E864}" destId="{CEF4E5CC-718B-4498-A508-52B7C6277492}" srcOrd="7" destOrd="0" presId="urn:microsoft.com/office/officeart/2005/8/layout/hList9"/>
    <dgm:cxn modelId="{84B008A8-EFED-4E8F-814E-AC3E53B83E78}" type="presParOf" srcId="{AF5F26A8-4B34-45A7-8BB2-93FCD5B7E864}" destId="{2F769BCC-6271-4A22-8E17-B0D161FA3FF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51875-1EE5-4573-AE92-B91AD208900C}">
      <dsp:nvSpPr>
        <dsp:cNvPr id="0" name=""/>
        <dsp:cNvSpPr/>
      </dsp:nvSpPr>
      <dsp:spPr>
        <a:xfrm>
          <a:off x="6750" y="1890547"/>
          <a:ext cx="2017680" cy="1267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2011 Implementacion del SIGB</a:t>
          </a:r>
          <a:endParaRPr lang="es-AR" sz="1800" kern="1200" dirty="0"/>
        </a:p>
      </dsp:txBody>
      <dsp:txXfrm>
        <a:off x="43870" y="1927667"/>
        <a:ext cx="1943440" cy="1193115"/>
      </dsp:txXfrm>
    </dsp:sp>
    <dsp:sp modelId="{97C1BEBE-2D5D-4C1B-96AF-13EF5CF25999}">
      <dsp:nvSpPr>
        <dsp:cNvPr id="0" name=""/>
        <dsp:cNvSpPr/>
      </dsp:nvSpPr>
      <dsp:spPr>
        <a:xfrm>
          <a:off x="2226199" y="2274033"/>
          <a:ext cx="427748" cy="500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/>
        </a:p>
      </dsp:txBody>
      <dsp:txXfrm>
        <a:off x="2226199" y="2374110"/>
        <a:ext cx="299424" cy="300230"/>
      </dsp:txXfrm>
    </dsp:sp>
    <dsp:sp modelId="{AED8D432-1198-4170-8364-68F8B2557577}">
      <dsp:nvSpPr>
        <dsp:cNvPr id="0" name=""/>
        <dsp:cNvSpPr/>
      </dsp:nvSpPr>
      <dsp:spPr>
        <a:xfrm>
          <a:off x="2831503" y="1890547"/>
          <a:ext cx="2017680" cy="1267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2012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Organización </a:t>
          </a:r>
          <a:r>
            <a:rPr lang="es-AR" sz="1800" kern="1200" dirty="0" smtClean="0"/>
            <a:t>del área de </a:t>
          </a:r>
          <a:r>
            <a:rPr lang="es-AR" sz="1800" kern="1200" dirty="0" smtClean="0"/>
            <a:t>normalización</a:t>
          </a:r>
          <a:endParaRPr lang="es-AR" sz="1800" kern="1200" dirty="0"/>
        </a:p>
      </dsp:txBody>
      <dsp:txXfrm>
        <a:off x="2868623" y="1927667"/>
        <a:ext cx="1943440" cy="1193115"/>
      </dsp:txXfrm>
    </dsp:sp>
    <dsp:sp modelId="{28E39B14-7386-403E-8479-C54EE0F6591E}">
      <dsp:nvSpPr>
        <dsp:cNvPr id="0" name=""/>
        <dsp:cNvSpPr/>
      </dsp:nvSpPr>
      <dsp:spPr>
        <a:xfrm>
          <a:off x="5050952" y="2274033"/>
          <a:ext cx="427748" cy="500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/>
        </a:p>
      </dsp:txBody>
      <dsp:txXfrm>
        <a:off x="5050952" y="2374110"/>
        <a:ext cx="299424" cy="300230"/>
      </dsp:txXfrm>
    </dsp:sp>
    <dsp:sp modelId="{39E4B859-522C-491A-8E36-1F87670A5A1D}">
      <dsp:nvSpPr>
        <dsp:cNvPr id="0" name=""/>
        <dsp:cNvSpPr/>
      </dsp:nvSpPr>
      <dsp:spPr>
        <a:xfrm>
          <a:off x="5656256" y="1890547"/>
          <a:ext cx="2017680" cy="1267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Asignación de personal exclusivo para el control de autoridades</a:t>
          </a:r>
          <a:endParaRPr lang="es-AR" sz="1800" kern="1200" dirty="0"/>
        </a:p>
      </dsp:txBody>
      <dsp:txXfrm>
        <a:off x="5693376" y="1927667"/>
        <a:ext cx="1943440" cy="1193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D5451-774E-42A6-93A7-5CB126006FEF}">
      <dsp:nvSpPr>
        <dsp:cNvPr id="0" name=""/>
        <dsp:cNvSpPr/>
      </dsp:nvSpPr>
      <dsp:spPr>
        <a:xfrm>
          <a:off x="72007" y="144008"/>
          <a:ext cx="3199417" cy="1919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 smtClean="0"/>
            <a:t>AACR2</a:t>
          </a:r>
          <a:endParaRPr lang="es-AR" sz="3400" kern="1200" dirty="0"/>
        </a:p>
      </dsp:txBody>
      <dsp:txXfrm>
        <a:off x="72007" y="144008"/>
        <a:ext cx="3199417" cy="1919650"/>
      </dsp:txXfrm>
    </dsp:sp>
    <dsp:sp modelId="{E3616513-A1E7-44E7-AED0-E38B8AC6EE0E}">
      <dsp:nvSpPr>
        <dsp:cNvPr id="0" name=""/>
        <dsp:cNvSpPr/>
      </dsp:nvSpPr>
      <dsp:spPr>
        <a:xfrm>
          <a:off x="3520179" y="160517"/>
          <a:ext cx="3199417" cy="1919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 smtClean="0"/>
            <a:t>GARE</a:t>
          </a:r>
          <a:endParaRPr lang="es-AR" sz="3400" kern="1200" dirty="0"/>
        </a:p>
      </dsp:txBody>
      <dsp:txXfrm>
        <a:off x="3520179" y="160517"/>
        <a:ext cx="3199417" cy="1919650"/>
      </dsp:txXfrm>
    </dsp:sp>
    <dsp:sp modelId="{AD6CAACF-3528-4C60-AD8C-0B98D2989C69}">
      <dsp:nvSpPr>
        <dsp:cNvPr id="0" name=""/>
        <dsp:cNvSpPr/>
      </dsp:nvSpPr>
      <dsp:spPr>
        <a:xfrm>
          <a:off x="820" y="2400109"/>
          <a:ext cx="3199417" cy="1919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 smtClean="0"/>
            <a:t>FORMATO MARC AUTORIDADES</a:t>
          </a:r>
          <a:endParaRPr lang="es-AR" sz="3400" kern="1200" dirty="0"/>
        </a:p>
      </dsp:txBody>
      <dsp:txXfrm>
        <a:off x="820" y="2400109"/>
        <a:ext cx="3199417" cy="1919650"/>
      </dsp:txXfrm>
    </dsp:sp>
    <dsp:sp modelId="{F2806EB8-AAF2-40CB-B193-639FF33E1885}">
      <dsp:nvSpPr>
        <dsp:cNvPr id="0" name=""/>
        <dsp:cNvSpPr/>
      </dsp:nvSpPr>
      <dsp:spPr>
        <a:xfrm>
          <a:off x="3520179" y="2400109"/>
          <a:ext cx="3199417" cy="1919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 smtClean="0"/>
            <a:t>FUENTES DE REFERENCIA</a:t>
          </a:r>
          <a:endParaRPr lang="es-AR" sz="3400" kern="1200" dirty="0"/>
        </a:p>
      </dsp:txBody>
      <dsp:txXfrm>
        <a:off x="3520179" y="2400109"/>
        <a:ext cx="3199417" cy="1919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DD88E-E855-4D35-B466-F8CA80D9EB7D}">
      <dsp:nvSpPr>
        <dsp:cNvPr id="0" name=""/>
        <dsp:cNvSpPr/>
      </dsp:nvSpPr>
      <dsp:spPr>
        <a:xfrm>
          <a:off x="2989764" y="1995885"/>
          <a:ext cx="1579342" cy="1579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>
              <a:solidFill>
                <a:schemeClr val="tx1"/>
              </a:solidFill>
            </a:rPr>
            <a:t>ENTIDAD PERSONA</a:t>
          </a:r>
          <a:endParaRPr lang="es-AR" sz="2300" kern="1200" dirty="0">
            <a:solidFill>
              <a:schemeClr val="tx1"/>
            </a:solidFill>
          </a:endParaRPr>
        </a:p>
      </dsp:txBody>
      <dsp:txXfrm>
        <a:off x="3066861" y="2072982"/>
        <a:ext cx="1425148" cy="1425148"/>
      </dsp:txXfrm>
    </dsp:sp>
    <dsp:sp modelId="{D02B1B6A-FD3D-491D-AE6B-44ABC2A8C275}">
      <dsp:nvSpPr>
        <dsp:cNvPr id="0" name=""/>
        <dsp:cNvSpPr/>
      </dsp:nvSpPr>
      <dsp:spPr>
        <a:xfrm rot="16200000">
          <a:off x="3333477" y="1549926"/>
          <a:ext cx="8919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9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B496D-C686-470D-9C95-7651460377A3}">
      <dsp:nvSpPr>
        <dsp:cNvPr id="0" name=""/>
        <dsp:cNvSpPr/>
      </dsp:nvSpPr>
      <dsp:spPr>
        <a:xfrm>
          <a:off x="3250356" y="45808"/>
          <a:ext cx="1058159" cy="1058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Persona real</a:t>
          </a:r>
          <a:endParaRPr lang="es-AR" sz="2000" kern="1200" dirty="0"/>
        </a:p>
      </dsp:txBody>
      <dsp:txXfrm>
        <a:off x="3302011" y="97463"/>
        <a:ext cx="954849" cy="954849"/>
      </dsp:txXfrm>
    </dsp:sp>
    <dsp:sp modelId="{03A42ED5-11C6-472F-9724-7AE45ADCA590}">
      <dsp:nvSpPr>
        <dsp:cNvPr id="0" name=""/>
        <dsp:cNvSpPr/>
      </dsp:nvSpPr>
      <dsp:spPr>
        <a:xfrm rot="20520000">
          <a:off x="4555277" y="2441657"/>
          <a:ext cx="565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E65F0-6DC1-458A-BE95-2DF6BE5A38A6}">
      <dsp:nvSpPr>
        <dsp:cNvPr id="0" name=""/>
        <dsp:cNvSpPr/>
      </dsp:nvSpPr>
      <dsp:spPr>
        <a:xfrm>
          <a:off x="5106593" y="1468622"/>
          <a:ext cx="1550626" cy="126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Seudónimos colectivos</a:t>
          </a:r>
          <a:endParaRPr lang="es-AR" sz="2100" kern="1200" dirty="0"/>
        </a:p>
      </dsp:txBody>
      <dsp:txXfrm>
        <a:off x="5168472" y="1530501"/>
        <a:ext cx="1426868" cy="1143842"/>
      </dsp:txXfrm>
    </dsp:sp>
    <dsp:sp modelId="{AE52EBD4-5C6D-4657-AB25-899D56D7EFDF}">
      <dsp:nvSpPr>
        <dsp:cNvPr id="0" name=""/>
        <dsp:cNvSpPr/>
      </dsp:nvSpPr>
      <dsp:spPr>
        <a:xfrm rot="3240000">
          <a:off x="4260178" y="3757726"/>
          <a:ext cx="4511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1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FB180-0EED-4F5D-A037-C2AA0EFC62B6}">
      <dsp:nvSpPr>
        <dsp:cNvPr id="0" name=""/>
        <dsp:cNvSpPr/>
      </dsp:nvSpPr>
      <dsp:spPr>
        <a:xfrm>
          <a:off x="4303520" y="3940224"/>
          <a:ext cx="1550626" cy="126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Seudónimos compartidos</a:t>
          </a:r>
          <a:endParaRPr lang="es-AR" sz="2000" kern="1200" dirty="0"/>
        </a:p>
      </dsp:txBody>
      <dsp:txXfrm>
        <a:off x="4365399" y="4002103"/>
        <a:ext cx="1426868" cy="1143842"/>
      </dsp:txXfrm>
    </dsp:sp>
    <dsp:sp modelId="{3930EBFD-88EB-4FC2-9058-E942A25D2AAB}">
      <dsp:nvSpPr>
        <dsp:cNvPr id="0" name=""/>
        <dsp:cNvSpPr/>
      </dsp:nvSpPr>
      <dsp:spPr>
        <a:xfrm rot="7560000">
          <a:off x="2858171" y="3752305"/>
          <a:ext cx="4377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77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47E24-7DFD-47D0-A4BD-65C3B8C2EB84}">
      <dsp:nvSpPr>
        <dsp:cNvPr id="0" name=""/>
        <dsp:cNvSpPr/>
      </dsp:nvSpPr>
      <dsp:spPr>
        <a:xfrm>
          <a:off x="1678275" y="3929383"/>
          <a:ext cx="1603524" cy="1289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Identidades bibliográficas</a:t>
          </a:r>
          <a:endParaRPr lang="es-AR" sz="2000" kern="1200" dirty="0"/>
        </a:p>
      </dsp:txBody>
      <dsp:txXfrm>
        <a:off x="1741213" y="3992321"/>
        <a:ext cx="1477648" cy="1163406"/>
      </dsp:txXfrm>
    </dsp:sp>
    <dsp:sp modelId="{BE938CD3-2DBA-4450-B1E1-CF7082EE7640}">
      <dsp:nvSpPr>
        <dsp:cNvPr id="0" name=""/>
        <dsp:cNvSpPr/>
      </dsp:nvSpPr>
      <dsp:spPr>
        <a:xfrm rot="11880000">
          <a:off x="2387359" y="2433565"/>
          <a:ext cx="6175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75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8CC0F-D3C5-4654-B5B1-42786BA919AB}">
      <dsp:nvSpPr>
        <dsp:cNvPr id="0" name=""/>
        <dsp:cNvSpPr/>
      </dsp:nvSpPr>
      <dsp:spPr>
        <a:xfrm>
          <a:off x="951459" y="1440162"/>
          <a:ext cx="1451011" cy="1324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Figuras literarias, legendarias, animales</a:t>
          </a:r>
          <a:endParaRPr lang="es-AR" sz="2000" kern="1200" dirty="0"/>
        </a:p>
      </dsp:txBody>
      <dsp:txXfrm>
        <a:off x="1016117" y="1504820"/>
        <a:ext cx="1321695" cy="1195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FB2B-1908-4220-BA29-1E7541094C22}">
      <dsp:nvSpPr>
        <dsp:cNvPr id="0" name=""/>
        <dsp:cNvSpPr/>
      </dsp:nvSpPr>
      <dsp:spPr>
        <a:xfrm>
          <a:off x="2110569" y="2240139"/>
          <a:ext cx="558421" cy="1596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210" y="0"/>
              </a:lnTo>
              <a:lnTo>
                <a:pt x="279210" y="1596099"/>
              </a:lnTo>
              <a:lnTo>
                <a:pt x="558421" y="15960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2347506" y="2995914"/>
        <a:ext cx="84548" cy="84548"/>
      </dsp:txXfrm>
    </dsp:sp>
    <dsp:sp modelId="{15F42550-D294-4D82-AEB1-D90D76141113}">
      <dsp:nvSpPr>
        <dsp:cNvPr id="0" name=""/>
        <dsp:cNvSpPr/>
      </dsp:nvSpPr>
      <dsp:spPr>
        <a:xfrm>
          <a:off x="2110569" y="2240139"/>
          <a:ext cx="558421" cy="532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210" y="0"/>
              </a:lnTo>
              <a:lnTo>
                <a:pt x="279210" y="532033"/>
              </a:lnTo>
              <a:lnTo>
                <a:pt x="558421" y="532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2370497" y="2486873"/>
        <a:ext cx="38564" cy="38564"/>
      </dsp:txXfrm>
    </dsp:sp>
    <dsp:sp modelId="{310D689B-9510-45B8-A04D-F619BCE7419D}">
      <dsp:nvSpPr>
        <dsp:cNvPr id="0" name=""/>
        <dsp:cNvSpPr/>
      </dsp:nvSpPr>
      <dsp:spPr>
        <a:xfrm>
          <a:off x="2110569" y="1708105"/>
          <a:ext cx="558421" cy="532033"/>
        </a:xfrm>
        <a:custGeom>
          <a:avLst/>
          <a:gdLst/>
          <a:ahLst/>
          <a:cxnLst/>
          <a:rect l="0" t="0" r="0" b="0"/>
          <a:pathLst>
            <a:path>
              <a:moveTo>
                <a:pt x="0" y="532033"/>
              </a:moveTo>
              <a:lnTo>
                <a:pt x="279210" y="532033"/>
              </a:lnTo>
              <a:lnTo>
                <a:pt x="279210" y="0"/>
              </a:lnTo>
              <a:lnTo>
                <a:pt x="55842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2370497" y="1954840"/>
        <a:ext cx="38564" cy="38564"/>
      </dsp:txXfrm>
    </dsp:sp>
    <dsp:sp modelId="{9B2EFA89-02C4-48DD-8B55-C551AAD0265D}">
      <dsp:nvSpPr>
        <dsp:cNvPr id="0" name=""/>
        <dsp:cNvSpPr/>
      </dsp:nvSpPr>
      <dsp:spPr>
        <a:xfrm>
          <a:off x="2110569" y="644039"/>
          <a:ext cx="558421" cy="1596099"/>
        </a:xfrm>
        <a:custGeom>
          <a:avLst/>
          <a:gdLst/>
          <a:ahLst/>
          <a:cxnLst/>
          <a:rect l="0" t="0" r="0" b="0"/>
          <a:pathLst>
            <a:path>
              <a:moveTo>
                <a:pt x="0" y="1596099"/>
              </a:moveTo>
              <a:lnTo>
                <a:pt x="279210" y="1596099"/>
              </a:lnTo>
              <a:lnTo>
                <a:pt x="279210" y="0"/>
              </a:lnTo>
              <a:lnTo>
                <a:pt x="55842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00" kern="1200"/>
        </a:p>
      </dsp:txBody>
      <dsp:txXfrm>
        <a:off x="2347506" y="1399815"/>
        <a:ext cx="84548" cy="84548"/>
      </dsp:txXfrm>
    </dsp:sp>
    <dsp:sp modelId="{2C4C3ED0-3E9E-4304-BA01-EF6AEF11A511}">
      <dsp:nvSpPr>
        <dsp:cNvPr id="0" name=""/>
        <dsp:cNvSpPr/>
      </dsp:nvSpPr>
      <dsp:spPr>
        <a:xfrm rot="16200000">
          <a:off x="-555196" y="1814512"/>
          <a:ext cx="4480278" cy="851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5800" kern="1200" dirty="0" smtClean="0">
              <a:solidFill>
                <a:schemeClr val="tx1"/>
              </a:solidFill>
            </a:rPr>
            <a:t>ATRIBUTOS</a:t>
          </a:r>
          <a:endParaRPr lang="es-AR" sz="5800" kern="1200" dirty="0">
            <a:solidFill>
              <a:schemeClr val="tx1"/>
            </a:solidFill>
          </a:endParaRPr>
        </a:p>
      </dsp:txBody>
      <dsp:txXfrm>
        <a:off x="-555196" y="1814512"/>
        <a:ext cx="4480278" cy="851252"/>
      </dsp:txXfrm>
    </dsp:sp>
    <dsp:sp modelId="{F9DE2E32-4C18-4C39-B195-7D85A8B43882}">
      <dsp:nvSpPr>
        <dsp:cNvPr id="0" name=""/>
        <dsp:cNvSpPr/>
      </dsp:nvSpPr>
      <dsp:spPr>
        <a:xfrm>
          <a:off x="2668991" y="218413"/>
          <a:ext cx="2792109" cy="851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FRBR</a:t>
          </a:r>
          <a:endParaRPr lang="es-AR" sz="1600" kern="1200" dirty="0"/>
        </a:p>
      </dsp:txBody>
      <dsp:txXfrm>
        <a:off x="2668991" y="218413"/>
        <a:ext cx="2792109" cy="851252"/>
      </dsp:txXfrm>
    </dsp:sp>
    <dsp:sp modelId="{48C22E4E-089D-425D-ADC3-EDCB041E4944}">
      <dsp:nvSpPr>
        <dsp:cNvPr id="0" name=""/>
        <dsp:cNvSpPr/>
      </dsp:nvSpPr>
      <dsp:spPr>
        <a:xfrm>
          <a:off x="2668991" y="1282479"/>
          <a:ext cx="2792109" cy="851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GARE</a:t>
          </a:r>
          <a:endParaRPr lang="es-AR" sz="1600" kern="1200" dirty="0"/>
        </a:p>
      </dsp:txBody>
      <dsp:txXfrm>
        <a:off x="2668991" y="1282479"/>
        <a:ext cx="2792109" cy="851252"/>
      </dsp:txXfrm>
    </dsp:sp>
    <dsp:sp modelId="{14599C50-2664-45DB-AD6F-1A29406CEB21}">
      <dsp:nvSpPr>
        <dsp:cNvPr id="0" name=""/>
        <dsp:cNvSpPr/>
      </dsp:nvSpPr>
      <dsp:spPr>
        <a:xfrm>
          <a:off x="2668991" y="2346545"/>
          <a:ext cx="2792109" cy="851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FORMATO UNIMARC</a:t>
          </a:r>
          <a:endParaRPr lang="es-AR" sz="1600" kern="1200" dirty="0"/>
        </a:p>
      </dsp:txBody>
      <dsp:txXfrm>
        <a:off x="2668991" y="2346545"/>
        <a:ext cx="2792109" cy="851252"/>
      </dsp:txXfrm>
    </dsp:sp>
    <dsp:sp modelId="{B89375C6-4134-40CE-B645-98E2DF7570D2}">
      <dsp:nvSpPr>
        <dsp:cNvPr id="0" name=""/>
        <dsp:cNvSpPr/>
      </dsp:nvSpPr>
      <dsp:spPr>
        <a:xfrm>
          <a:off x="2668991" y="3410611"/>
          <a:ext cx="2792109" cy="851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ELEMENTOS DE DATOS MÍNIMOS OBLIGATORIOS PARA DATOS DE AUTORIDAD</a:t>
          </a:r>
          <a:endParaRPr lang="es-AR" sz="1600" kern="1200" dirty="0"/>
        </a:p>
      </dsp:txBody>
      <dsp:txXfrm>
        <a:off x="2668991" y="3410611"/>
        <a:ext cx="2792109" cy="851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0FC6F-0E77-46DD-BACE-0FCFF7C12F69}">
      <dsp:nvSpPr>
        <dsp:cNvPr id="0" name=""/>
        <dsp:cNvSpPr/>
      </dsp:nvSpPr>
      <dsp:spPr>
        <a:xfrm>
          <a:off x="701482" y="2632237"/>
          <a:ext cx="458802" cy="2185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401" y="0"/>
              </a:lnTo>
              <a:lnTo>
                <a:pt x="229401" y="2185605"/>
              </a:lnTo>
              <a:lnTo>
                <a:pt x="458802" y="2185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>
        <a:off x="875052" y="3669209"/>
        <a:ext cx="111662" cy="111662"/>
      </dsp:txXfrm>
    </dsp:sp>
    <dsp:sp modelId="{F0A1E4F7-2BAD-4BBC-BB0E-900A3881B9FD}">
      <dsp:nvSpPr>
        <dsp:cNvPr id="0" name=""/>
        <dsp:cNvSpPr/>
      </dsp:nvSpPr>
      <dsp:spPr>
        <a:xfrm>
          <a:off x="701482" y="2632237"/>
          <a:ext cx="458802" cy="1311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401" y="0"/>
              </a:lnTo>
              <a:lnTo>
                <a:pt x="229401" y="1311363"/>
              </a:lnTo>
              <a:lnTo>
                <a:pt x="458802" y="1311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896150" y="3253186"/>
        <a:ext cx="69465" cy="69465"/>
      </dsp:txXfrm>
    </dsp:sp>
    <dsp:sp modelId="{C47507F2-768B-44A4-BBD8-A220CF247B7E}">
      <dsp:nvSpPr>
        <dsp:cNvPr id="0" name=""/>
        <dsp:cNvSpPr/>
      </dsp:nvSpPr>
      <dsp:spPr>
        <a:xfrm>
          <a:off x="701482" y="2632237"/>
          <a:ext cx="458802" cy="43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401" y="0"/>
              </a:lnTo>
              <a:lnTo>
                <a:pt x="229401" y="437121"/>
              </a:lnTo>
              <a:lnTo>
                <a:pt x="458802" y="437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915040" y="2834955"/>
        <a:ext cx="31684" cy="31684"/>
      </dsp:txXfrm>
    </dsp:sp>
    <dsp:sp modelId="{8B76E025-2C50-4D77-9EB9-0635DB99BA99}">
      <dsp:nvSpPr>
        <dsp:cNvPr id="0" name=""/>
        <dsp:cNvSpPr/>
      </dsp:nvSpPr>
      <dsp:spPr>
        <a:xfrm>
          <a:off x="701482" y="2195116"/>
          <a:ext cx="458802" cy="437121"/>
        </a:xfrm>
        <a:custGeom>
          <a:avLst/>
          <a:gdLst/>
          <a:ahLst/>
          <a:cxnLst/>
          <a:rect l="0" t="0" r="0" b="0"/>
          <a:pathLst>
            <a:path>
              <a:moveTo>
                <a:pt x="0" y="437121"/>
              </a:moveTo>
              <a:lnTo>
                <a:pt x="229401" y="437121"/>
              </a:lnTo>
              <a:lnTo>
                <a:pt x="229401" y="0"/>
              </a:lnTo>
              <a:lnTo>
                <a:pt x="4588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915040" y="2397834"/>
        <a:ext cx="31684" cy="31684"/>
      </dsp:txXfrm>
    </dsp:sp>
    <dsp:sp modelId="{AB70AA11-0C3F-49EE-8B13-CC8891CC36A4}">
      <dsp:nvSpPr>
        <dsp:cNvPr id="0" name=""/>
        <dsp:cNvSpPr/>
      </dsp:nvSpPr>
      <dsp:spPr>
        <a:xfrm>
          <a:off x="701482" y="1320874"/>
          <a:ext cx="458802" cy="1311363"/>
        </a:xfrm>
        <a:custGeom>
          <a:avLst/>
          <a:gdLst/>
          <a:ahLst/>
          <a:cxnLst/>
          <a:rect l="0" t="0" r="0" b="0"/>
          <a:pathLst>
            <a:path>
              <a:moveTo>
                <a:pt x="0" y="1311363"/>
              </a:moveTo>
              <a:lnTo>
                <a:pt x="229401" y="1311363"/>
              </a:lnTo>
              <a:lnTo>
                <a:pt x="229401" y="0"/>
              </a:lnTo>
              <a:lnTo>
                <a:pt x="4588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896150" y="1941823"/>
        <a:ext cx="69465" cy="69465"/>
      </dsp:txXfrm>
    </dsp:sp>
    <dsp:sp modelId="{0FB13A39-31B1-4E10-872F-34AF595B0E26}">
      <dsp:nvSpPr>
        <dsp:cNvPr id="0" name=""/>
        <dsp:cNvSpPr/>
      </dsp:nvSpPr>
      <dsp:spPr>
        <a:xfrm>
          <a:off x="701482" y="446632"/>
          <a:ext cx="458802" cy="2185605"/>
        </a:xfrm>
        <a:custGeom>
          <a:avLst/>
          <a:gdLst/>
          <a:ahLst/>
          <a:cxnLst/>
          <a:rect l="0" t="0" r="0" b="0"/>
          <a:pathLst>
            <a:path>
              <a:moveTo>
                <a:pt x="0" y="2185605"/>
              </a:moveTo>
              <a:lnTo>
                <a:pt x="229401" y="2185605"/>
              </a:lnTo>
              <a:lnTo>
                <a:pt x="229401" y="0"/>
              </a:lnTo>
              <a:lnTo>
                <a:pt x="4588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>
        <a:off x="875052" y="1483603"/>
        <a:ext cx="111662" cy="111662"/>
      </dsp:txXfrm>
    </dsp:sp>
    <dsp:sp modelId="{9698608A-397A-48EC-ACFC-948EF4881EE8}">
      <dsp:nvSpPr>
        <dsp:cNvPr id="0" name=""/>
        <dsp:cNvSpPr/>
      </dsp:nvSpPr>
      <dsp:spPr>
        <a:xfrm rot="16200000">
          <a:off x="-1488724" y="2282540"/>
          <a:ext cx="3681019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>
              <a:solidFill>
                <a:schemeClr val="tx1"/>
              </a:solidFill>
            </a:rPr>
            <a:t>ATRIBUTOS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>
              <a:solidFill>
                <a:schemeClr val="tx1"/>
              </a:solidFill>
            </a:rPr>
            <a:t>PERSONA</a:t>
          </a:r>
          <a:endParaRPr lang="es-AR" sz="2100" kern="1200" dirty="0">
            <a:solidFill>
              <a:schemeClr val="tx1"/>
            </a:solidFill>
          </a:endParaRPr>
        </a:p>
      </dsp:txBody>
      <dsp:txXfrm>
        <a:off x="-1488724" y="2282540"/>
        <a:ext cx="3681019" cy="699393"/>
      </dsp:txXfrm>
    </dsp:sp>
    <dsp:sp modelId="{558F89BE-0415-4AD5-90A8-264EE1EADDD5}">
      <dsp:nvSpPr>
        <dsp:cNvPr id="0" name=""/>
        <dsp:cNvSpPr/>
      </dsp:nvSpPr>
      <dsp:spPr>
        <a:xfrm>
          <a:off x="1160284" y="96935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Fechas asociadas a la persona</a:t>
          </a:r>
          <a:endParaRPr lang="es-AR" sz="2100" kern="1200" dirty="0"/>
        </a:p>
      </dsp:txBody>
      <dsp:txXfrm>
        <a:off x="1160284" y="96935"/>
        <a:ext cx="2294011" cy="699393"/>
      </dsp:txXfrm>
    </dsp:sp>
    <dsp:sp modelId="{5B60E975-2305-4D5B-A931-7FFB8392D5E3}">
      <dsp:nvSpPr>
        <dsp:cNvPr id="0" name=""/>
        <dsp:cNvSpPr/>
      </dsp:nvSpPr>
      <dsp:spPr>
        <a:xfrm>
          <a:off x="1160284" y="971177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Título de la persona</a:t>
          </a:r>
          <a:endParaRPr lang="es-AR" sz="2100" kern="1200" dirty="0"/>
        </a:p>
      </dsp:txBody>
      <dsp:txXfrm>
        <a:off x="1160284" y="971177"/>
        <a:ext cx="2294011" cy="699393"/>
      </dsp:txXfrm>
    </dsp:sp>
    <dsp:sp modelId="{0B20F113-43BF-4BE8-A926-A4C3EA454B9E}">
      <dsp:nvSpPr>
        <dsp:cNvPr id="0" name=""/>
        <dsp:cNvSpPr/>
      </dsp:nvSpPr>
      <dsp:spPr>
        <a:xfrm>
          <a:off x="1160284" y="1845419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Género</a:t>
          </a:r>
          <a:endParaRPr lang="es-AR" sz="2100" kern="1200" dirty="0"/>
        </a:p>
      </dsp:txBody>
      <dsp:txXfrm>
        <a:off x="1160284" y="1845419"/>
        <a:ext cx="2294011" cy="699393"/>
      </dsp:txXfrm>
    </dsp:sp>
    <dsp:sp modelId="{DA45E8D0-3828-4CE8-8358-A95385613130}">
      <dsp:nvSpPr>
        <dsp:cNvPr id="0" name=""/>
        <dsp:cNvSpPr/>
      </dsp:nvSpPr>
      <dsp:spPr>
        <a:xfrm>
          <a:off x="1160284" y="2719661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Afiliación</a:t>
          </a:r>
          <a:endParaRPr lang="es-AR" sz="2100" kern="1200" dirty="0"/>
        </a:p>
      </dsp:txBody>
      <dsp:txXfrm>
        <a:off x="1160284" y="2719661"/>
        <a:ext cx="2294011" cy="699393"/>
      </dsp:txXfrm>
    </dsp:sp>
    <dsp:sp modelId="{6E003736-1AFA-4DDF-AD84-79D4B0302188}">
      <dsp:nvSpPr>
        <dsp:cNvPr id="0" name=""/>
        <dsp:cNvSpPr/>
      </dsp:nvSpPr>
      <dsp:spPr>
        <a:xfrm>
          <a:off x="1160284" y="3593903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Lengua</a:t>
          </a:r>
          <a:endParaRPr lang="es-AR" sz="2100" kern="1200" dirty="0"/>
        </a:p>
      </dsp:txBody>
      <dsp:txXfrm>
        <a:off x="1160284" y="3593903"/>
        <a:ext cx="2294011" cy="699393"/>
      </dsp:txXfrm>
    </dsp:sp>
    <dsp:sp modelId="{DE44D75D-9010-48E6-8D66-D1B47017F669}">
      <dsp:nvSpPr>
        <dsp:cNvPr id="0" name=""/>
        <dsp:cNvSpPr/>
      </dsp:nvSpPr>
      <dsp:spPr>
        <a:xfrm>
          <a:off x="1160284" y="4468146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Campo de actividad</a:t>
          </a:r>
          <a:endParaRPr lang="es-AR" sz="2100" kern="1200" dirty="0"/>
        </a:p>
      </dsp:txBody>
      <dsp:txXfrm>
        <a:off x="1160284" y="4468146"/>
        <a:ext cx="2294011" cy="699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6E025-2C50-4D77-9EB9-0635DB99BA99}">
      <dsp:nvSpPr>
        <dsp:cNvPr id="0" name=""/>
        <dsp:cNvSpPr/>
      </dsp:nvSpPr>
      <dsp:spPr>
        <a:xfrm>
          <a:off x="701482" y="2632237"/>
          <a:ext cx="458802" cy="2185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401" y="0"/>
              </a:lnTo>
              <a:lnTo>
                <a:pt x="229401" y="2185605"/>
              </a:lnTo>
              <a:lnTo>
                <a:pt x="458802" y="2185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>
        <a:off x="875052" y="3669209"/>
        <a:ext cx="111662" cy="111662"/>
      </dsp:txXfrm>
    </dsp:sp>
    <dsp:sp modelId="{AB70AA11-0C3F-49EE-8B13-CC8891CC36A4}">
      <dsp:nvSpPr>
        <dsp:cNvPr id="0" name=""/>
        <dsp:cNvSpPr/>
      </dsp:nvSpPr>
      <dsp:spPr>
        <a:xfrm>
          <a:off x="701482" y="2632237"/>
          <a:ext cx="458802" cy="1311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401" y="0"/>
              </a:lnTo>
              <a:lnTo>
                <a:pt x="229401" y="1311363"/>
              </a:lnTo>
              <a:lnTo>
                <a:pt x="458802" y="1311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896150" y="3253186"/>
        <a:ext cx="69465" cy="69465"/>
      </dsp:txXfrm>
    </dsp:sp>
    <dsp:sp modelId="{8161CC26-9CDD-4A64-97F5-F40880E9E4C9}">
      <dsp:nvSpPr>
        <dsp:cNvPr id="0" name=""/>
        <dsp:cNvSpPr/>
      </dsp:nvSpPr>
      <dsp:spPr>
        <a:xfrm>
          <a:off x="701482" y="2632237"/>
          <a:ext cx="458802" cy="43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401" y="0"/>
              </a:lnTo>
              <a:lnTo>
                <a:pt x="229401" y="437121"/>
              </a:lnTo>
              <a:lnTo>
                <a:pt x="458802" y="437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915040" y="2834955"/>
        <a:ext cx="31684" cy="31684"/>
      </dsp:txXfrm>
    </dsp:sp>
    <dsp:sp modelId="{4D052EEC-847F-433C-9027-55B0E5DA01D9}">
      <dsp:nvSpPr>
        <dsp:cNvPr id="0" name=""/>
        <dsp:cNvSpPr/>
      </dsp:nvSpPr>
      <dsp:spPr>
        <a:xfrm>
          <a:off x="701482" y="2195116"/>
          <a:ext cx="458802" cy="437121"/>
        </a:xfrm>
        <a:custGeom>
          <a:avLst/>
          <a:gdLst/>
          <a:ahLst/>
          <a:cxnLst/>
          <a:rect l="0" t="0" r="0" b="0"/>
          <a:pathLst>
            <a:path>
              <a:moveTo>
                <a:pt x="0" y="437121"/>
              </a:moveTo>
              <a:lnTo>
                <a:pt x="229401" y="437121"/>
              </a:lnTo>
              <a:lnTo>
                <a:pt x="229401" y="0"/>
              </a:lnTo>
              <a:lnTo>
                <a:pt x="4588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915040" y="2397834"/>
        <a:ext cx="31684" cy="31684"/>
      </dsp:txXfrm>
    </dsp:sp>
    <dsp:sp modelId="{470471BC-E872-41D6-893D-5F69FA2063E2}">
      <dsp:nvSpPr>
        <dsp:cNvPr id="0" name=""/>
        <dsp:cNvSpPr/>
      </dsp:nvSpPr>
      <dsp:spPr>
        <a:xfrm>
          <a:off x="701482" y="1320874"/>
          <a:ext cx="458802" cy="1311363"/>
        </a:xfrm>
        <a:custGeom>
          <a:avLst/>
          <a:gdLst/>
          <a:ahLst/>
          <a:cxnLst/>
          <a:rect l="0" t="0" r="0" b="0"/>
          <a:pathLst>
            <a:path>
              <a:moveTo>
                <a:pt x="0" y="1311363"/>
              </a:moveTo>
              <a:lnTo>
                <a:pt x="229401" y="1311363"/>
              </a:lnTo>
              <a:lnTo>
                <a:pt x="229401" y="0"/>
              </a:lnTo>
              <a:lnTo>
                <a:pt x="4588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896150" y="1941823"/>
        <a:ext cx="69465" cy="69465"/>
      </dsp:txXfrm>
    </dsp:sp>
    <dsp:sp modelId="{0FB13A39-31B1-4E10-872F-34AF595B0E26}">
      <dsp:nvSpPr>
        <dsp:cNvPr id="0" name=""/>
        <dsp:cNvSpPr/>
      </dsp:nvSpPr>
      <dsp:spPr>
        <a:xfrm>
          <a:off x="701482" y="446632"/>
          <a:ext cx="458802" cy="2185605"/>
        </a:xfrm>
        <a:custGeom>
          <a:avLst/>
          <a:gdLst/>
          <a:ahLst/>
          <a:cxnLst/>
          <a:rect l="0" t="0" r="0" b="0"/>
          <a:pathLst>
            <a:path>
              <a:moveTo>
                <a:pt x="0" y="2185605"/>
              </a:moveTo>
              <a:lnTo>
                <a:pt x="229401" y="2185605"/>
              </a:lnTo>
              <a:lnTo>
                <a:pt x="229401" y="0"/>
              </a:lnTo>
              <a:lnTo>
                <a:pt x="4588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>
        <a:off x="875052" y="1483603"/>
        <a:ext cx="111662" cy="111662"/>
      </dsp:txXfrm>
    </dsp:sp>
    <dsp:sp modelId="{9698608A-397A-48EC-ACFC-948EF4881EE8}">
      <dsp:nvSpPr>
        <dsp:cNvPr id="0" name=""/>
        <dsp:cNvSpPr/>
      </dsp:nvSpPr>
      <dsp:spPr>
        <a:xfrm rot="16200000">
          <a:off x="-1488724" y="2282540"/>
          <a:ext cx="3681019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>
              <a:solidFill>
                <a:schemeClr val="tx1"/>
              </a:solidFill>
            </a:rPr>
            <a:t>ATRIBUTOS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>
              <a:solidFill>
                <a:schemeClr val="tx1"/>
              </a:solidFill>
            </a:rPr>
            <a:t>PERSONA</a:t>
          </a:r>
          <a:endParaRPr lang="es-AR" sz="2100" kern="1200" dirty="0">
            <a:solidFill>
              <a:schemeClr val="tx1"/>
            </a:solidFill>
          </a:endParaRPr>
        </a:p>
      </dsp:txBody>
      <dsp:txXfrm>
        <a:off x="-1488724" y="2282540"/>
        <a:ext cx="3681019" cy="699393"/>
      </dsp:txXfrm>
    </dsp:sp>
    <dsp:sp modelId="{558F89BE-0415-4AD5-90A8-264EE1EADDD5}">
      <dsp:nvSpPr>
        <dsp:cNvPr id="0" name=""/>
        <dsp:cNvSpPr/>
      </dsp:nvSpPr>
      <dsp:spPr>
        <a:xfrm>
          <a:off x="1160284" y="96935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Profesión</a:t>
          </a:r>
          <a:endParaRPr lang="es-AR" sz="2100" kern="1200" dirty="0"/>
        </a:p>
      </dsp:txBody>
      <dsp:txXfrm>
        <a:off x="1160284" y="96935"/>
        <a:ext cx="2294011" cy="699393"/>
      </dsp:txXfrm>
    </dsp:sp>
    <dsp:sp modelId="{5BF6492F-5B4C-4877-BBA4-6C7101B03240}">
      <dsp:nvSpPr>
        <dsp:cNvPr id="0" name=""/>
        <dsp:cNvSpPr/>
      </dsp:nvSpPr>
      <dsp:spPr>
        <a:xfrm>
          <a:off x="1160284" y="971177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Lugar de nacimiento</a:t>
          </a:r>
          <a:endParaRPr lang="es-AR" sz="2100" kern="1200" dirty="0"/>
        </a:p>
      </dsp:txBody>
      <dsp:txXfrm>
        <a:off x="1160284" y="971177"/>
        <a:ext cx="2294011" cy="699393"/>
      </dsp:txXfrm>
    </dsp:sp>
    <dsp:sp modelId="{DD2061C4-2E2E-4DC3-A238-9C2E7E46E520}">
      <dsp:nvSpPr>
        <dsp:cNvPr id="0" name=""/>
        <dsp:cNvSpPr/>
      </dsp:nvSpPr>
      <dsp:spPr>
        <a:xfrm>
          <a:off x="1160284" y="1845419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Lugar de fallecimiento</a:t>
          </a:r>
          <a:endParaRPr lang="es-AR" sz="2100" kern="1200" dirty="0"/>
        </a:p>
      </dsp:txBody>
      <dsp:txXfrm>
        <a:off x="1160284" y="1845419"/>
        <a:ext cx="2294011" cy="699393"/>
      </dsp:txXfrm>
    </dsp:sp>
    <dsp:sp modelId="{8180F723-874C-4A36-A03B-889576EB2700}">
      <dsp:nvSpPr>
        <dsp:cNvPr id="0" name=""/>
        <dsp:cNvSpPr/>
      </dsp:nvSpPr>
      <dsp:spPr>
        <a:xfrm>
          <a:off x="1160284" y="2719661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Otros lugares asociados</a:t>
          </a:r>
          <a:endParaRPr lang="es-AR" sz="2100" kern="1200" dirty="0"/>
        </a:p>
      </dsp:txBody>
      <dsp:txXfrm>
        <a:off x="1160284" y="2719661"/>
        <a:ext cx="2294011" cy="699393"/>
      </dsp:txXfrm>
    </dsp:sp>
    <dsp:sp modelId="{5B60E975-2305-4D5B-A931-7FFB8392D5E3}">
      <dsp:nvSpPr>
        <dsp:cNvPr id="0" name=""/>
        <dsp:cNvSpPr/>
      </dsp:nvSpPr>
      <dsp:spPr>
        <a:xfrm>
          <a:off x="1160284" y="3593903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Ocupación</a:t>
          </a:r>
          <a:endParaRPr lang="es-AR" sz="2100" kern="1200" dirty="0"/>
        </a:p>
      </dsp:txBody>
      <dsp:txXfrm>
        <a:off x="1160284" y="3593903"/>
        <a:ext cx="2294011" cy="699393"/>
      </dsp:txXfrm>
    </dsp:sp>
    <dsp:sp modelId="{0B20F113-43BF-4BE8-A926-A4C3EA454B9E}">
      <dsp:nvSpPr>
        <dsp:cNvPr id="0" name=""/>
        <dsp:cNvSpPr/>
      </dsp:nvSpPr>
      <dsp:spPr>
        <a:xfrm>
          <a:off x="1160284" y="4468146"/>
          <a:ext cx="2294011" cy="69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Biografía</a:t>
          </a:r>
          <a:endParaRPr lang="es-AR" sz="2100" kern="1200" dirty="0"/>
        </a:p>
      </dsp:txBody>
      <dsp:txXfrm>
        <a:off x="1160284" y="4468146"/>
        <a:ext cx="2294011" cy="699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3BEA-0EFE-4156-BB5B-58DC03A73929}">
      <dsp:nvSpPr>
        <dsp:cNvPr id="0" name=""/>
        <dsp:cNvSpPr/>
      </dsp:nvSpPr>
      <dsp:spPr>
        <a:xfrm>
          <a:off x="-5510330" y="-843663"/>
          <a:ext cx="6560952" cy="6560952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5ACC4-3578-462B-A204-7D72B107BF1C}">
      <dsp:nvSpPr>
        <dsp:cNvPr id="0" name=""/>
        <dsp:cNvSpPr/>
      </dsp:nvSpPr>
      <dsp:spPr>
        <a:xfrm>
          <a:off x="550001" y="374684"/>
          <a:ext cx="7097224" cy="74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>
              <a:solidFill>
                <a:schemeClr val="tx1"/>
              </a:solidFill>
            </a:rPr>
            <a:t>45.500 </a:t>
          </a:r>
          <a:r>
            <a:rPr lang="es-AR" sz="3500" kern="1200" dirty="0" smtClean="0">
              <a:solidFill>
                <a:schemeClr val="tx1"/>
              </a:solidFill>
            </a:rPr>
            <a:t>registros de </a:t>
          </a:r>
          <a:r>
            <a:rPr lang="es-AR" sz="3500" kern="1200" dirty="0" smtClean="0">
              <a:solidFill>
                <a:schemeClr val="tx1"/>
              </a:solidFill>
            </a:rPr>
            <a:t>autoridad total</a:t>
          </a:r>
          <a:endParaRPr lang="es-AR" sz="3500" kern="1200" dirty="0">
            <a:solidFill>
              <a:schemeClr val="tx1"/>
            </a:solidFill>
          </a:endParaRPr>
        </a:p>
      </dsp:txBody>
      <dsp:txXfrm>
        <a:off x="550001" y="374684"/>
        <a:ext cx="7097224" cy="749758"/>
      </dsp:txXfrm>
    </dsp:sp>
    <dsp:sp modelId="{E003B031-E30B-47FA-A2DA-8A2208A499BB}">
      <dsp:nvSpPr>
        <dsp:cNvPr id="0" name=""/>
        <dsp:cNvSpPr/>
      </dsp:nvSpPr>
      <dsp:spPr>
        <a:xfrm>
          <a:off x="81402" y="280964"/>
          <a:ext cx="937198" cy="93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B401F-9318-4AC6-94EB-9558339452D6}">
      <dsp:nvSpPr>
        <dsp:cNvPr id="0" name=""/>
        <dsp:cNvSpPr/>
      </dsp:nvSpPr>
      <dsp:spPr>
        <a:xfrm>
          <a:off x="979855" y="1499516"/>
          <a:ext cx="6667370" cy="74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>
              <a:solidFill>
                <a:schemeClr val="tx1"/>
              </a:solidFill>
            </a:rPr>
            <a:t>12.300 </a:t>
          </a:r>
          <a:r>
            <a:rPr lang="es-AR" sz="3500" kern="1200" dirty="0" smtClean="0">
              <a:solidFill>
                <a:schemeClr val="tx1"/>
              </a:solidFill>
            </a:rPr>
            <a:t>nombres personales</a:t>
          </a:r>
          <a:endParaRPr lang="es-AR" sz="3500" kern="1200" dirty="0">
            <a:solidFill>
              <a:schemeClr val="tx1"/>
            </a:solidFill>
          </a:endParaRPr>
        </a:p>
      </dsp:txBody>
      <dsp:txXfrm>
        <a:off x="979855" y="1499516"/>
        <a:ext cx="6667370" cy="749758"/>
      </dsp:txXfrm>
    </dsp:sp>
    <dsp:sp modelId="{AEF2E2F5-91F5-4E3D-8CF5-296017465A01}">
      <dsp:nvSpPr>
        <dsp:cNvPr id="0" name=""/>
        <dsp:cNvSpPr/>
      </dsp:nvSpPr>
      <dsp:spPr>
        <a:xfrm>
          <a:off x="511256" y="1405797"/>
          <a:ext cx="937198" cy="93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FB5D7-BE2B-498F-A19E-166F57E01218}">
      <dsp:nvSpPr>
        <dsp:cNvPr id="0" name=""/>
        <dsp:cNvSpPr/>
      </dsp:nvSpPr>
      <dsp:spPr>
        <a:xfrm>
          <a:off x="979855" y="2624349"/>
          <a:ext cx="6667370" cy="74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>
              <a:solidFill>
                <a:schemeClr val="tx1"/>
              </a:solidFill>
            </a:rPr>
            <a:t>7.000 </a:t>
          </a:r>
          <a:r>
            <a:rPr lang="es-AR" sz="3500" kern="1200" dirty="0" smtClean="0">
              <a:solidFill>
                <a:schemeClr val="tx1"/>
              </a:solidFill>
            </a:rPr>
            <a:t>autores argentinos</a:t>
          </a:r>
          <a:endParaRPr lang="es-AR" sz="3500" kern="1200" dirty="0">
            <a:solidFill>
              <a:schemeClr val="tx1"/>
            </a:solidFill>
          </a:endParaRPr>
        </a:p>
      </dsp:txBody>
      <dsp:txXfrm>
        <a:off x="979855" y="2624349"/>
        <a:ext cx="6667370" cy="749758"/>
      </dsp:txXfrm>
    </dsp:sp>
    <dsp:sp modelId="{66D8FAA8-37A1-46BA-B42C-47C9C7BDACEB}">
      <dsp:nvSpPr>
        <dsp:cNvPr id="0" name=""/>
        <dsp:cNvSpPr/>
      </dsp:nvSpPr>
      <dsp:spPr>
        <a:xfrm>
          <a:off x="511256" y="2530629"/>
          <a:ext cx="937198" cy="93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96CE6-2FDE-4AF0-AA77-D23C624ADFBE}">
      <dsp:nvSpPr>
        <dsp:cNvPr id="0" name=""/>
        <dsp:cNvSpPr/>
      </dsp:nvSpPr>
      <dsp:spPr>
        <a:xfrm>
          <a:off x="550001" y="3749182"/>
          <a:ext cx="7097224" cy="74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>
              <a:solidFill>
                <a:schemeClr val="tx1"/>
              </a:solidFill>
            </a:rPr>
            <a:t>1.712 </a:t>
          </a:r>
          <a:r>
            <a:rPr lang="es-AR" sz="3500" kern="1200" dirty="0" smtClean="0">
              <a:solidFill>
                <a:schemeClr val="tx1"/>
              </a:solidFill>
            </a:rPr>
            <a:t>autores extranjeros</a:t>
          </a:r>
          <a:endParaRPr lang="es-AR" sz="3500" kern="1200" dirty="0">
            <a:solidFill>
              <a:schemeClr val="tx1"/>
            </a:solidFill>
          </a:endParaRPr>
        </a:p>
      </dsp:txBody>
      <dsp:txXfrm>
        <a:off x="550001" y="3749182"/>
        <a:ext cx="7097224" cy="749758"/>
      </dsp:txXfrm>
    </dsp:sp>
    <dsp:sp modelId="{1DF1E11B-F470-41E9-BD54-12AF1AC838DD}">
      <dsp:nvSpPr>
        <dsp:cNvPr id="0" name=""/>
        <dsp:cNvSpPr/>
      </dsp:nvSpPr>
      <dsp:spPr>
        <a:xfrm>
          <a:off x="81402" y="3655462"/>
          <a:ext cx="937198" cy="93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7B37C-B772-4B85-975D-8DA82A81A013}">
      <dsp:nvSpPr>
        <dsp:cNvPr id="0" name=""/>
        <dsp:cNvSpPr/>
      </dsp:nvSpPr>
      <dsp:spPr>
        <a:xfrm>
          <a:off x="1120944" y="1119807"/>
          <a:ext cx="2099309" cy="14002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Encontrar</a:t>
          </a:r>
          <a:endParaRPr lang="es-AR" sz="2100" kern="1200" dirty="0"/>
        </a:p>
      </dsp:txBody>
      <dsp:txXfrm>
        <a:off x="1456834" y="1119807"/>
        <a:ext cx="1763420" cy="1400239"/>
      </dsp:txXfrm>
    </dsp:sp>
    <dsp:sp modelId="{A6C66AF4-D3D6-4BD8-A207-3D46C523F240}">
      <dsp:nvSpPr>
        <dsp:cNvPr id="0" name=""/>
        <dsp:cNvSpPr/>
      </dsp:nvSpPr>
      <dsp:spPr>
        <a:xfrm>
          <a:off x="1120944" y="2520046"/>
          <a:ext cx="2099309" cy="14002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Identificar</a:t>
          </a:r>
          <a:endParaRPr lang="es-AR" sz="2100" kern="1200" dirty="0"/>
        </a:p>
      </dsp:txBody>
      <dsp:txXfrm>
        <a:off x="1456834" y="2520046"/>
        <a:ext cx="1763420" cy="1400239"/>
      </dsp:txXfrm>
    </dsp:sp>
    <dsp:sp modelId="{13043E69-E0B1-48C5-8FA7-A1D9305AC083}">
      <dsp:nvSpPr>
        <dsp:cNvPr id="0" name=""/>
        <dsp:cNvSpPr/>
      </dsp:nvSpPr>
      <dsp:spPr>
        <a:xfrm>
          <a:off x="2208079" y="223919"/>
          <a:ext cx="1399539" cy="1399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Creadores de registros de autoridad</a:t>
          </a:r>
          <a:endParaRPr lang="es-AR" sz="1400" kern="1200" dirty="0"/>
        </a:p>
      </dsp:txBody>
      <dsp:txXfrm>
        <a:off x="2413037" y="428877"/>
        <a:ext cx="989623" cy="989623"/>
      </dsp:txXfrm>
    </dsp:sp>
    <dsp:sp modelId="{C2099DFE-8587-4477-B31A-15DEB408243E}">
      <dsp:nvSpPr>
        <dsp:cNvPr id="0" name=""/>
        <dsp:cNvSpPr/>
      </dsp:nvSpPr>
      <dsp:spPr>
        <a:xfrm>
          <a:off x="4619794" y="1119807"/>
          <a:ext cx="2099309" cy="14002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Contextualizar</a:t>
          </a:r>
          <a:endParaRPr lang="es-AR" sz="2100" kern="1200" dirty="0"/>
        </a:p>
      </dsp:txBody>
      <dsp:txXfrm>
        <a:off x="4955684" y="1119807"/>
        <a:ext cx="1763420" cy="1400239"/>
      </dsp:txXfrm>
    </dsp:sp>
    <dsp:sp modelId="{D8B661AA-8CB2-4DB8-A7D4-596AA09DD420}">
      <dsp:nvSpPr>
        <dsp:cNvPr id="0" name=""/>
        <dsp:cNvSpPr/>
      </dsp:nvSpPr>
      <dsp:spPr>
        <a:xfrm>
          <a:off x="4619794" y="2520046"/>
          <a:ext cx="2099309" cy="14002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Justificar</a:t>
          </a:r>
          <a:endParaRPr lang="es-AR" sz="2100" kern="1200" dirty="0"/>
        </a:p>
      </dsp:txBody>
      <dsp:txXfrm>
        <a:off x="4955684" y="2520046"/>
        <a:ext cx="1763420" cy="1400239"/>
      </dsp:txXfrm>
    </dsp:sp>
    <dsp:sp modelId="{2F769BCC-6271-4A22-8E17-B0D161FA3FF9}">
      <dsp:nvSpPr>
        <dsp:cNvPr id="0" name=""/>
        <dsp:cNvSpPr/>
      </dsp:nvSpPr>
      <dsp:spPr>
        <a:xfrm>
          <a:off x="3576226" y="223919"/>
          <a:ext cx="1399539" cy="1399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Usuarios que utilizan la información de autoridad</a:t>
          </a:r>
          <a:endParaRPr lang="es-AR" sz="1400" kern="1200" dirty="0"/>
        </a:p>
      </dsp:txBody>
      <dsp:txXfrm>
        <a:off x="3781184" y="428877"/>
        <a:ext cx="989623" cy="989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A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A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A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3FD7A59-980A-41C0-ADFD-48895CBC2EFA}" type="slidenum">
              <a:t>‹Nº›</a:t>
            </a:fld>
            <a:endParaRPr lang="es-A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7861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A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AR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A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AR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A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AR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A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926A102-A7DD-4172-BAAD-8D0A813BEBCC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3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AR" sz="2000" b="0" i="0" u="none" strike="noStrike" kern="1200" cap="none">
        <a:ln>
          <a:noFill/>
        </a:ln>
        <a:highlight>
          <a:srgbClr val="FFFFFF"/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579298" y="396721"/>
            <a:ext cx="8165306" cy="162281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579298" y="2039353"/>
            <a:ext cx="8165306" cy="1931917"/>
          </a:xfrm>
        </p:spPr>
        <p:txBody>
          <a:bodyPr tIns="0"/>
          <a:lstStyle>
            <a:lvl1pPr marL="30238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F54A85A-D620-44EF-B1A7-70556EB47369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1015816" y="1558455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275706" y="1482631"/>
            <a:ext cx="70564" cy="7055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6F4DA6E2-FB48-4F76-A87C-5A6F79C60D4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60469" y="302739"/>
            <a:ext cx="2016125" cy="6450223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60078" y="302740"/>
            <a:ext cx="6132380" cy="64502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771D3E8C-310A-4947-9862-84CD03FCE9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C834991E-E109-4C87-849F-7E742FF6C62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16728" y="-60"/>
            <a:ext cx="7560469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2498" y="2866377"/>
            <a:ext cx="7056438" cy="2519892"/>
          </a:xfrm>
        </p:spPr>
        <p:txBody>
          <a:bodyPr anchor="t"/>
          <a:lstStyle>
            <a:lvl1pPr algn="l">
              <a:lnSpc>
                <a:spcPts val="4960"/>
              </a:lnSpc>
              <a:buNone/>
              <a:defRPr sz="44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42498" y="1175949"/>
            <a:ext cx="7056438" cy="1664178"/>
          </a:xfrm>
        </p:spPr>
        <p:txBody>
          <a:bodyPr anchor="b"/>
          <a:lstStyle>
            <a:lvl1pPr marL="20159" indent="0">
              <a:lnSpc>
                <a:spcPts val="2535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D103EE3E-B2F5-46E4-B6AE-89E672CEBF97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520156" y="0"/>
            <a:ext cx="8400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394833" y="3102637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654724" y="3026813"/>
            <a:ext cx="70564" cy="7055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82658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16521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5F7B01C9-5A07-4742-9508-5519F68E233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5688315"/>
            <a:ext cx="9072563" cy="1259946"/>
          </a:xfrm>
        </p:spPr>
        <p:txBody>
          <a:bodyPr anchor="ctr"/>
          <a:lstStyle>
            <a:lvl1pPr algn="ctr">
              <a:defRPr sz="50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141119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04031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41119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96D3787-EE50-45B2-A7BC-33C2487C5D9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141A08F7-2050-4C08-9423-7D506AB92D5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18949" y="0"/>
            <a:ext cx="8961676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9B84E7DE-07F6-44CD-8002-AFEA35AA3A2A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118949" y="-60"/>
            <a:ext cx="8064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238958"/>
            <a:ext cx="4200260" cy="1280945"/>
          </a:xfrm>
          <a:ln>
            <a:noFill/>
          </a:ln>
        </p:spPr>
        <p:txBody>
          <a:bodyPr anchor="b"/>
          <a:lstStyle>
            <a:lvl1pPr algn="l">
              <a:lnSpc>
                <a:spcPts val="2205"/>
              </a:lnSpc>
              <a:buNone/>
              <a:defRPr sz="24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04031" y="1550917"/>
            <a:ext cx="4200260" cy="769967"/>
          </a:xfrm>
        </p:spPr>
        <p:txBody>
          <a:bodyPr/>
          <a:lstStyle>
            <a:lvl1pPr marL="50397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4031" y="2351900"/>
            <a:ext cx="8988557" cy="440106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52C81A6-A4F7-4481-B466-9424ACCDA62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89894" y="1175950"/>
            <a:ext cx="3024188" cy="2183906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BA540AF-9E11-4474-BEE3-BF2C00D36149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840052" y="1175950"/>
            <a:ext cx="5040313" cy="5039783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0794" tIns="302383" rIns="100794" bIns="50397" rtlCol="0" anchor="t">
            <a:normAutofit/>
          </a:bodyPr>
          <a:lstStyle>
            <a:extLst/>
          </a:lstStyle>
          <a:p>
            <a:pPr marL="0" indent="-312462" algn="l" rtl="0" eaLnBrk="1" latinLnBrk="0" hangingPunct="1">
              <a:lnSpc>
                <a:spcPts val="3307"/>
              </a:lnSpc>
              <a:spcBef>
                <a:spcPts val="661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924057" y="1259949"/>
            <a:ext cx="4872302" cy="3874120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0794" tIns="302383" anchor="t"/>
          <a:lstStyle>
            <a:lvl1pPr marL="0" indent="0" algn="l" eaLnBrk="1" latinLnBrk="0" hangingPunct="1">
              <a:buNone/>
              <a:defRPr sz="35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437362" y="1051984"/>
            <a:ext cx="756047" cy="2252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516196" y="1032633"/>
            <a:ext cx="715724" cy="2252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24057" y="5291772"/>
            <a:ext cx="4872302" cy="839964"/>
          </a:xfrm>
        </p:spPr>
        <p:txBody>
          <a:bodyPr anchor="ctr"/>
          <a:lstStyle>
            <a:lvl1pPr marL="0" indent="0" algn="l">
              <a:lnSpc>
                <a:spcPts val="1764"/>
              </a:lnSpc>
              <a:spcBef>
                <a:spcPts val="0"/>
              </a:spcBef>
              <a:buNone/>
              <a:defRPr sz="15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99502" y="-899402"/>
            <a:ext cx="1806759" cy="1806569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86109" y="23262"/>
            <a:ext cx="1876547" cy="18763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201614" y="1163027"/>
            <a:ext cx="1241025" cy="121543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116623" y="-60"/>
            <a:ext cx="8964003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582658" y="302737"/>
            <a:ext cx="8266113" cy="1259946"/>
          </a:xfrm>
          <a:prstGeom prst="rect">
            <a:avLst/>
          </a:prstGeom>
        </p:spPr>
        <p:txBody>
          <a:bodyPr lIns="100794" tIns="50397" rIns="100794" bIns="50397"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582658" y="1595931"/>
            <a:ext cx="8266113" cy="5291773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948245" y="6950701"/>
            <a:ext cx="2352146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lvl="0"/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300391" y="6950701"/>
            <a:ext cx="3192198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lvl="0"/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495949" y="6950701"/>
            <a:ext cx="504031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lvl="0"/>
            <a:fld id="{B5A48847-D1B5-4D12-A6AC-4BADB9E17EE4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118949" y="-60"/>
            <a:ext cx="8064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7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312462" algn="l" rtl="0" eaLnBrk="1" latinLnBrk="0" hangingPunct="1">
        <a:lnSpc>
          <a:spcPct val="100000"/>
        </a:lnSpc>
        <a:spcBef>
          <a:spcPts val="661"/>
        </a:spcBef>
        <a:buClr>
          <a:schemeClr val="accent1"/>
        </a:buClr>
        <a:buSzPct val="80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62065" algn="l" rtl="0" eaLnBrk="1" latinLnBrk="0" hangingPunct="1">
        <a:lnSpc>
          <a:spcPct val="100000"/>
        </a:lnSpc>
        <a:spcBef>
          <a:spcPts val="606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705" indent="-25198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32" indent="-191509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79" indent="-20158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63106" indent="-2015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4933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681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8507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a.beati@bn.gov.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015976" y="14359"/>
            <a:ext cx="6048126" cy="19812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s-AR" sz="2800" dirty="0">
                <a:solidFill>
                  <a:schemeClr val="tx1"/>
                </a:solidFill>
              </a:rPr>
              <a:t>VI Encuentro Nacional de Catalogadores</a:t>
            </a:r>
            <a:br>
              <a:rPr lang="es-AR" sz="2800" dirty="0">
                <a:solidFill>
                  <a:schemeClr val="tx1"/>
                </a:solidFill>
              </a:rPr>
            </a:br>
            <a:r>
              <a:rPr lang="es-AR" sz="2800" dirty="0">
                <a:solidFill>
                  <a:schemeClr val="tx1"/>
                </a:solidFill>
              </a:rPr>
              <a:t>15-17 de noviembre 2017</a:t>
            </a:r>
            <a:br>
              <a:rPr lang="es-AR" sz="2800" dirty="0">
                <a:solidFill>
                  <a:schemeClr val="tx1"/>
                </a:solidFill>
              </a:rPr>
            </a:br>
            <a:r>
              <a:rPr lang="es-AR" sz="2800" dirty="0">
                <a:solidFill>
                  <a:schemeClr val="tx1"/>
                </a:solidFill>
              </a:rPr>
              <a:t>“Teoría vs. Práctica en la organización y el tratamiento de la información”</a:t>
            </a:r>
            <a:br>
              <a:rPr lang="es-AR" sz="2800" dirty="0">
                <a:solidFill>
                  <a:schemeClr val="tx1"/>
                </a:solidFill>
              </a:rPr>
            </a:br>
            <a:endParaRPr lang="es-AR" sz="28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1095569" y="2195661"/>
            <a:ext cx="8769280" cy="4384675"/>
          </a:xfrm>
        </p:spPr>
        <p:txBody>
          <a:bodyPr anchor="ctr">
            <a:normAutofit lnSpcReduction="1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s-AR" dirty="0">
                <a:latin typeface="Arial" pitchFamily="34"/>
              </a:rPr>
              <a:t>FRAD y los atributos de nombres </a:t>
            </a:r>
            <a:r>
              <a:rPr lang="es-AR" dirty="0" smtClean="0">
                <a:latin typeface="Arial" pitchFamily="34"/>
              </a:rPr>
              <a:t>personales </a:t>
            </a:r>
            <a:r>
              <a:rPr lang="es-AR" dirty="0">
                <a:latin typeface="Arial" pitchFamily="34"/>
              </a:rPr>
              <a:t>en la Biblioteca Nacional Mariano Moreno</a:t>
            </a:r>
          </a:p>
          <a:p>
            <a:pPr marL="0" lvl="0" indent="0" algn="ctr">
              <a:buNone/>
            </a:pPr>
            <a:endParaRPr lang="es-AR" sz="2600" dirty="0">
              <a:latin typeface="Arial" pitchFamily="34"/>
            </a:endParaRPr>
          </a:p>
          <a:p>
            <a:pPr marL="0" lvl="0" indent="0" algn="ctr">
              <a:buNone/>
            </a:pPr>
            <a:endParaRPr lang="es-AR" sz="2600" dirty="0">
              <a:latin typeface="Arial" pitchFamily="34"/>
            </a:endParaRPr>
          </a:p>
          <a:p>
            <a:pPr marL="0" lvl="0" indent="0" algn="ctr">
              <a:buNone/>
            </a:pPr>
            <a:endParaRPr lang="es-AR" sz="2600" dirty="0">
              <a:latin typeface="Arial" pitchFamily="34"/>
            </a:endParaRPr>
          </a:p>
          <a:p>
            <a:pPr marL="0" lvl="0" indent="0" algn="ctr">
              <a:buNone/>
            </a:pPr>
            <a:r>
              <a:rPr lang="es-AR" sz="2600" dirty="0">
                <a:latin typeface="Arial" pitchFamily="34"/>
              </a:rPr>
              <a:t>Claudia Beati</a:t>
            </a:r>
          </a:p>
          <a:p>
            <a:pPr marL="0" lvl="0" indent="0" algn="ctr">
              <a:buNone/>
            </a:pPr>
            <a:r>
              <a:rPr lang="es-AR" sz="2600" dirty="0">
                <a:latin typeface="Arial" pitchFamily="34"/>
              </a:rPr>
              <a:t>Responsable </a:t>
            </a:r>
            <a:r>
              <a:rPr lang="es-AR" sz="2600" dirty="0" smtClean="0">
                <a:latin typeface="Arial" pitchFamily="34"/>
              </a:rPr>
              <a:t>de la División </a:t>
            </a:r>
            <a:r>
              <a:rPr lang="es-AR" sz="2600" dirty="0">
                <a:latin typeface="Arial" pitchFamily="34"/>
              </a:rPr>
              <a:t>Control de Autoridades</a:t>
            </a:r>
          </a:p>
          <a:p>
            <a:pPr marL="0" lvl="0" indent="0" algn="ctr">
              <a:buNone/>
            </a:pPr>
            <a:r>
              <a:rPr lang="es-AR" sz="2600" dirty="0">
                <a:latin typeface="Arial" pitchFamily="34"/>
                <a:hlinkClick r:id="rId3"/>
              </a:rPr>
              <a:t>claudia.beati@bn.gov.ar</a:t>
            </a:r>
          </a:p>
          <a:p>
            <a:pPr marL="0" lvl="0" indent="0" algn="ctr">
              <a:buNone/>
            </a:pPr>
            <a:endParaRPr lang="es-AR" dirty="0">
              <a:latin typeface="Arial" pitchFamily="34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35478" y="0"/>
            <a:ext cx="1728000" cy="11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545" y="16442"/>
            <a:ext cx="13042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871960" y="755501"/>
            <a:ext cx="6912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			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75032000"/>
              </p:ext>
            </p:extLst>
          </p:nvPr>
        </p:nvGraphicFramePr>
        <p:xfrm>
          <a:off x="1727944" y="1043533"/>
          <a:ext cx="7608680" cy="526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30090"/>
            <a:ext cx="1304280" cy="86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968850"/>
              </p:ext>
            </p:extLst>
          </p:nvPr>
        </p:nvGraphicFramePr>
        <p:xfrm>
          <a:off x="1680104" y="1539698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545" y="16442"/>
            <a:ext cx="1304280" cy="86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75095669"/>
              </p:ext>
            </p:extLst>
          </p:nvPr>
        </p:nvGraphicFramePr>
        <p:xfrm>
          <a:off x="1727944" y="1043533"/>
          <a:ext cx="3456384" cy="526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2032259"/>
              </p:ext>
            </p:extLst>
          </p:nvPr>
        </p:nvGraphicFramePr>
        <p:xfrm>
          <a:off x="5616376" y="1115541"/>
          <a:ext cx="3456384" cy="526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84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16799" r="31610" b="29282"/>
          <a:stretch/>
        </p:blipFill>
        <p:spPr bwMode="auto">
          <a:xfrm>
            <a:off x="1553507" y="1619597"/>
            <a:ext cx="8005706" cy="496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15976" y="611485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/>
              <a:t>Relaciones entre personas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20904" r="27833" b="6522"/>
          <a:stretch/>
        </p:blipFill>
        <p:spPr bwMode="auto">
          <a:xfrm>
            <a:off x="1583928" y="1259557"/>
            <a:ext cx="7661716" cy="600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83928" y="611485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Relaciones entre diferentes nombres de personas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376280" y="1146899"/>
            <a:ext cx="812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Base de autoridades BNMM – Cantidad de registros de nombres personales </a:t>
            </a:r>
            <a:endParaRPr lang="es-AR" sz="2000" dirty="0"/>
          </a:p>
        </p:txBody>
      </p:sp>
      <p:graphicFrame>
        <p:nvGraphicFramePr>
          <p:cNvPr id="5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053264"/>
              </p:ext>
            </p:extLst>
          </p:nvPr>
        </p:nvGraphicFramePr>
        <p:xfrm>
          <a:off x="1655936" y="1907629"/>
          <a:ext cx="7715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461224" y="2116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Nuestros registros de autoridad con atributos y relaciones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1" y="936000"/>
            <a:ext cx="8015531" cy="651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9951" y="1835621"/>
            <a:ext cx="3729725" cy="27363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9" y="1547589"/>
            <a:ext cx="882592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61224" y="35122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Nuestros registros de autoridad con atributos y relaciones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151879" y="2411685"/>
            <a:ext cx="3729725" cy="27363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1209560"/>
            <a:ext cx="8990805" cy="62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61224" y="35122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Nuestros registros de autoridad con atributos y relaciones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125497" y="2339678"/>
            <a:ext cx="3914815" cy="2664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1031671"/>
            <a:ext cx="8784976" cy="655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61224" y="35122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Vista MARC Autoridades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79873" y="2339677"/>
            <a:ext cx="6552728" cy="34563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304280" cy="86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75995411"/>
              </p:ext>
            </p:extLst>
          </p:nvPr>
        </p:nvGraphicFramePr>
        <p:xfrm>
          <a:off x="1680104" y="1539697"/>
          <a:ext cx="7680688" cy="504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151880" y="1136055"/>
            <a:ext cx="864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Control de Autoridades en la Biblioteca Nacional Mariano Moreno</a:t>
            </a:r>
            <a:endParaRPr lang="es-A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511920" y="492141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Manual de procedimientos para la normalización de nombres personales</a:t>
            </a:r>
            <a:endParaRPr lang="es-A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b="26384"/>
          <a:stretch/>
        </p:blipFill>
        <p:spPr bwMode="auto">
          <a:xfrm>
            <a:off x="2304008" y="1691605"/>
            <a:ext cx="6120680" cy="532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680103" y="90476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Tareas del usuario</a:t>
            </a:r>
            <a:endParaRPr lang="es-AR" sz="28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52213777"/>
              </p:ext>
            </p:extLst>
          </p:nvPr>
        </p:nvGraphicFramePr>
        <p:xfrm>
          <a:off x="1680104" y="1539698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" y="0"/>
            <a:ext cx="13042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655936" y="755501"/>
            <a:ext cx="76328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Conclusión</a:t>
            </a:r>
          </a:p>
          <a:p>
            <a:r>
              <a:rPr lang="es-AR" sz="2400" dirty="0" smtClean="0"/>
              <a:t>El registro de los atributos de los nombres de personas provee al catálogo de autoridades funciones de búsqueda que ayudan a cumplir con las tareas de los usuarios</a:t>
            </a:r>
          </a:p>
          <a:p>
            <a:endParaRPr lang="es-AR" sz="2400" dirty="0"/>
          </a:p>
          <a:p>
            <a:pPr algn="ctr"/>
            <a:r>
              <a:rPr lang="es-AR" sz="2400" dirty="0" smtClean="0"/>
              <a:t>ENCONTRAR</a:t>
            </a:r>
          </a:p>
          <a:p>
            <a:pPr algn="ctr"/>
            <a:r>
              <a:rPr lang="es-AR" sz="2400" dirty="0" smtClean="0"/>
              <a:t>IDENTIFICAR</a:t>
            </a:r>
          </a:p>
          <a:p>
            <a:pPr algn="ctr"/>
            <a:r>
              <a:rPr lang="es-AR" sz="2400" dirty="0" smtClean="0"/>
              <a:t>CONTEXTUALIZAR</a:t>
            </a:r>
          </a:p>
          <a:p>
            <a:pPr algn="ctr"/>
            <a:r>
              <a:rPr lang="es-AR" sz="2400" dirty="0" smtClean="0"/>
              <a:t>JUTIFICAR</a:t>
            </a:r>
          </a:p>
          <a:p>
            <a:endParaRPr lang="es-AR" sz="2400" dirty="0"/>
          </a:p>
          <a:p>
            <a:r>
              <a:rPr lang="es-AR" sz="2400" dirty="0" smtClean="0"/>
              <a:t>El próximo desafío es poder mostrar la búsqueda avanzada </a:t>
            </a:r>
            <a:r>
              <a:rPr lang="es-AR" sz="2400" dirty="0"/>
              <a:t>del catálogo de </a:t>
            </a:r>
            <a:r>
              <a:rPr lang="es-AR" sz="2400" dirty="0" smtClean="0"/>
              <a:t>autoridades y recuperar los nombres por los atributos.</a:t>
            </a:r>
            <a:endParaRPr lang="es-AR" dirty="0"/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7" y="51787"/>
            <a:ext cx="4104455" cy="2547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2626674"/>
            <a:ext cx="7066356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984528" y="323453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Ejemplo de catálogo de autoridades y la recuperación por atributos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502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1907629"/>
            <a:ext cx="8910816" cy="481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4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304008" y="2123653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/>
              <a:t>¡¡¡Muchas gracias!!!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40778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3042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20032" y="612834"/>
            <a:ext cx="513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Instrumentos normativos</a:t>
            </a:r>
            <a:endParaRPr lang="es-AR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54753704"/>
              </p:ext>
            </p:extLst>
          </p:nvPr>
        </p:nvGraphicFramePr>
        <p:xfrm>
          <a:off x="1799952" y="1763613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blogdelibrosyliteratura.files.wordpress.com/2013/01/universo-libros.jpg?w=6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40" y="1582331"/>
            <a:ext cx="609600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584516" y="1582331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3600" dirty="0"/>
              <a:t>FRBR</a:t>
            </a:r>
            <a:endParaRPr lang="es-AR" sz="2000" dirty="0"/>
          </a:p>
        </p:txBody>
      </p:sp>
      <p:sp>
        <p:nvSpPr>
          <p:cNvPr id="5" name="4 Rectángulo"/>
          <p:cNvSpPr/>
          <p:nvPr/>
        </p:nvSpPr>
        <p:spPr>
          <a:xfrm>
            <a:off x="1841190" y="1582331"/>
            <a:ext cx="1334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3600" dirty="0"/>
              <a:t>FRAD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7721473" y="4131166"/>
            <a:ext cx="1394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3200" dirty="0"/>
              <a:t>FRSAD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4709685" y="2663837"/>
            <a:ext cx="661255" cy="1116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11 Grupo"/>
          <p:cNvGrpSpPr/>
          <p:nvPr/>
        </p:nvGrpSpPr>
        <p:grpSpPr>
          <a:xfrm>
            <a:off x="1992312" y="2663837"/>
            <a:ext cx="3378628" cy="2916200"/>
            <a:chOff x="2395388" y="1088014"/>
            <a:chExt cx="3378628" cy="2916200"/>
          </a:xfrm>
        </p:grpSpPr>
        <p:sp>
          <p:nvSpPr>
            <p:cNvPr id="13" name="12 Rectángulo"/>
            <p:cNvSpPr/>
            <p:nvPr/>
          </p:nvSpPr>
          <p:spPr>
            <a:xfrm>
              <a:off x="5112761" y="1088014"/>
              <a:ext cx="661255" cy="2232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395388" y="3140118"/>
              <a:ext cx="1031776" cy="864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0" rIns="0" bIns="406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4000" kern="1200" dirty="0" smtClean="0"/>
                <a:t>RDA</a:t>
              </a:r>
              <a:endParaRPr lang="es-AR" sz="6200" kern="1200" dirty="0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1541720" y="242390"/>
            <a:ext cx="812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Cambios en el conocimiento del universo bibliográfico</a:t>
            </a:r>
            <a:endParaRPr lang="es-A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72215" y="433105"/>
            <a:ext cx="8568705" cy="1077218"/>
          </a:xfrm>
          <a:prstGeom prst="rect">
            <a:avLst/>
          </a:prstGeom>
          <a:noFill/>
          <a:ln>
            <a:solidFill>
              <a:schemeClr val="accent2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FRAD </a:t>
            </a:r>
          </a:p>
          <a:p>
            <a:pPr algn="ctr"/>
            <a:r>
              <a:rPr lang="es-AR" sz="3200" dirty="0" smtClean="0"/>
              <a:t>Requisitos funcionales para registros de autoridad</a:t>
            </a:r>
            <a:endParaRPr lang="es-AR" sz="32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105"/>
            <a:ext cx="13042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376280" y="1691605"/>
            <a:ext cx="85605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Grupo de trabajo FRANAR (1999)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División de Control Bibliográfico de la </a:t>
            </a:r>
            <a:r>
              <a:rPr lang="es-AR" sz="2800" dirty="0" smtClean="0"/>
              <a:t>IFLA</a:t>
            </a:r>
            <a:endParaRPr lang="es-AR" sz="28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Programa sobre control </a:t>
            </a:r>
            <a:r>
              <a:rPr lang="es-AR" sz="2800" dirty="0" smtClean="0"/>
              <a:t>bibliográfico </a:t>
            </a:r>
            <a:r>
              <a:rPr lang="es-AR" sz="2800" dirty="0"/>
              <a:t>Universal y MARC </a:t>
            </a:r>
            <a:r>
              <a:rPr lang="es-AR" sz="2800" dirty="0" smtClean="0"/>
              <a:t>Internacional </a:t>
            </a:r>
            <a:r>
              <a:rPr lang="es-AR" sz="2800" dirty="0"/>
              <a:t>que finaliza en el </a:t>
            </a:r>
            <a:r>
              <a:rPr lang="es-AR" sz="2800" dirty="0" smtClean="0"/>
              <a:t>2003</a:t>
            </a:r>
            <a:endParaRPr lang="es-AR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La Biblioteca Británica asume como responsable de la alianza </a:t>
            </a:r>
            <a:r>
              <a:rPr lang="es-AR" sz="2800" dirty="0" smtClean="0"/>
              <a:t>IFLA-Comisión </a:t>
            </a:r>
            <a:r>
              <a:rPr lang="es-AR" sz="2800" dirty="0"/>
              <a:t>de Directores de Bibliotecas Nacionales para normas bibliográficas sobre el grupo de trabajo </a:t>
            </a:r>
            <a:r>
              <a:rPr lang="es-AR" sz="2800" dirty="0" smtClean="0"/>
              <a:t>FRANAR (2008)</a:t>
            </a:r>
            <a:endParaRPr lang="es-AR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64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23888" y="397391"/>
            <a:ext cx="85687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/>
              <a:t>FRANAR</a:t>
            </a:r>
          </a:p>
          <a:p>
            <a:pPr algn="ctr"/>
            <a:r>
              <a:rPr lang="es-AR" dirty="0" smtClean="0"/>
              <a:t>Grupo </a:t>
            </a:r>
            <a:r>
              <a:rPr lang="es-AR" dirty="0"/>
              <a:t>de Trabajo sobre los Requisitos Funcionales y Numeración de Registros de</a:t>
            </a:r>
          </a:p>
          <a:p>
            <a:pPr algn="ctr"/>
            <a:r>
              <a:rPr lang="es-AR" dirty="0"/>
              <a:t>Autoridad </a:t>
            </a:r>
            <a:endParaRPr lang="es-AR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655936" y="1659275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AR" sz="3200" b="1" dirty="0" smtClean="0"/>
              <a:t>Definir</a:t>
            </a:r>
            <a:r>
              <a:rPr lang="es-AR" sz="3200" dirty="0" smtClean="0"/>
              <a:t> </a:t>
            </a:r>
            <a:r>
              <a:rPr lang="es-AR" sz="3200" dirty="0"/>
              <a:t>los requisitos funcionales para registros de </a:t>
            </a:r>
            <a:r>
              <a:rPr lang="es-AR" sz="3200" dirty="0" smtClean="0"/>
              <a:t>autoridades.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AR" sz="3200" b="1" dirty="0"/>
              <a:t>Estudiar</a:t>
            </a:r>
            <a:r>
              <a:rPr lang="es-AR" sz="3200" dirty="0"/>
              <a:t> la viabilidad de un Número de Datos de Autoridad Estándar </a:t>
            </a:r>
            <a:r>
              <a:rPr lang="es-AR" sz="3200" dirty="0" smtClean="0"/>
              <a:t>Internacional.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AR" sz="3200" b="1" dirty="0"/>
              <a:t>Servir</a:t>
            </a:r>
            <a:r>
              <a:rPr lang="es-AR" sz="3200" dirty="0"/>
              <a:t> de enlace oficial de IFLA y trabajar con otros grupos interesados en los archivos de </a:t>
            </a:r>
            <a:r>
              <a:rPr lang="es-AR" sz="3200" dirty="0" smtClean="0"/>
              <a:t>autoridad.</a:t>
            </a:r>
            <a:endParaRPr lang="es-AR" sz="3200" dirty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76280" y="397391"/>
            <a:ext cx="8416313" cy="1077218"/>
          </a:xfrm>
          <a:prstGeom prst="rect">
            <a:avLst/>
          </a:prstGeom>
          <a:noFill/>
          <a:ln>
            <a:solidFill>
              <a:schemeClr val="accent2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FRAD </a:t>
            </a:r>
          </a:p>
          <a:p>
            <a:pPr algn="ctr"/>
            <a:r>
              <a:rPr lang="es-AR" sz="3200" dirty="0" smtClean="0"/>
              <a:t>Estructura </a:t>
            </a:r>
            <a:endParaRPr lang="es-AR" sz="32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9366" y="0"/>
            <a:ext cx="13042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376280" y="1691605"/>
            <a:ext cx="856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1376280" y="1713503"/>
            <a:ext cx="8200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sz="2800" dirty="0" smtClean="0"/>
              <a:t>Objetivos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sz="2800" dirty="0" smtClean="0"/>
              <a:t>Alcance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sz="2800" dirty="0" smtClean="0"/>
              <a:t>Diagrama Entidad-relación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sz="2800" dirty="0" smtClean="0"/>
              <a:t>Definición de entidades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sz="2800" dirty="0"/>
              <a:t>A</a:t>
            </a:r>
            <a:r>
              <a:rPr lang="es-AR" sz="2800" dirty="0" smtClean="0"/>
              <a:t>tributo</a:t>
            </a:r>
            <a:endParaRPr lang="es-AR" sz="2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sz="2800" dirty="0" smtClean="0"/>
              <a:t>Relaciones</a:t>
            </a:r>
            <a:endParaRPr lang="es-A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18105" r="38742" b="5216"/>
          <a:stretch/>
        </p:blipFill>
        <p:spPr bwMode="auto">
          <a:xfrm>
            <a:off x="6048424" y="1713502"/>
            <a:ext cx="3355761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23888" y="397391"/>
            <a:ext cx="8568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FRAD </a:t>
            </a:r>
          </a:p>
          <a:p>
            <a:pPr algn="ctr"/>
            <a:r>
              <a:rPr lang="es-AR" sz="3200" dirty="0" smtClean="0"/>
              <a:t>Diagrama de entidad-relación</a:t>
            </a:r>
            <a:endParaRPr lang="es-AR" sz="32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30428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8" t="13537" r="33587" b="12504"/>
          <a:stretch/>
        </p:blipFill>
        <p:spPr bwMode="auto">
          <a:xfrm>
            <a:off x="2987040" y="1907628"/>
            <a:ext cx="4823095" cy="461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72000"/>
            <a:ext cx="130428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1" t="2060" r="29408" b="3537"/>
          <a:stretch/>
        </p:blipFill>
        <p:spPr bwMode="auto">
          <a:xfrm>
            <a:off x="2015976" y="296406"/>
            <a:ext cx="6223379" cy="690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465</TotalTime>
  <Words>425</Words>
  <Application>Microsoft Office PowerPoint</Application>
  <PresentationFormat>Personalizado</PresentationFormat>
  <Paragraphs>113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Solsticio</vt:lpstr>
      <vt:lpstr>VI Encuentro Nacional de Catalogadores 15-17 de noviembre 2017 “Teoría vs. Práctica en la organización y el tratamiento de la información”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Encuentro Nacional de Catalogadores 15-17 de noviembre 2017 “Teoría vs. Práctica en la organización y el tratamiento de la información”</dc:title>
  <dc:creator>Claudia Beati</dc:creator>
  <cp:lastModifiedBy>Claudia</cp:lastModifiedBy>
  <cp:revision>58</cp:revision>
  <dcterms:created xsi:type="dcterms:W3CDTF">2017-11-11T14:33:20Z</dcterms:created>
  <dcterms:modified xsi:type="dcterms:W3CDTF">2017-11-14T17:31:30Z</dcterms:modified>
</cp:coreProperties>
</file>